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0" r:id="rId5"/>
    <p:sldId id="261" r:id="rId6"/>
    <p:sldId id="263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151515"/>
    <a:srgbClr val="FEFEFE"/>
    <a:srgbClr val="FDFDFD"/>
    <a:srgbClr val="196285"/>
    <a:srgbClr val="124660"/>
    <a:srgbClr val="F7F7F7"/>
    <a:srgbClr val="FAFAFA"/>
    <a:srgbClr val="F8F8F8"/>
    <a:srgbClr val="00A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68954-5C34-48AB-B6CE-872AF186F002}" type="doc">
      <dgm:prSet loTypeId="urn:microsoft.com/office/officeart/2016/7/layout/HorizontalAction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D70EA52-8479-4FA9-8777-516042D045E1}">
      <dgm:prSet/>
      <dgm:spPr/>
      <dgm:t>
        <a:bodyPr/>
        <a:lstStyle/>
        <a:p>
          <a:r>
            <a:rPr lang="en-US"/>
            <a:t>Campaign</a:t>
          </a:r>
        </a:p>
      </dgm:t>
    </dgm:pt>
    <dgm:pt modelId="{C554061D-0975-4103-9285-B9F4CAD28D4B}" type="parTrans" cxnId="{A9B8B618-3B06-400B-AC5F-E128AA5584E6}">
      <dgm:prSet/>
      <dgm:spPr/>
      <dgm:t>
        <a:bodyPr/>
        <a:lstStyle/>
        <a:p>
          <a:endParaRPr lang="en-US"/>
        </a:p>
      </dgm:t>
    </dgm:pt>
    <dgm:pt modelId="{BDEA5D79-CBBE-4148-B6CF-EEACFD760A4A}" type="sibTrans" cxnId="{A9B8B618-3B06-400B-AC5F-E128AA5584E6}">
      <dgm:prSet/>
      <dgm:spPr/>
      <dgm:t>
        <a:bodyPr/>
        <a:lstStyle/>
        <a:p>
          <a:endParaRPr lang="en-US"/>
        </a:p>
      </dgm:t>
    </dgm:pt>
    <dgm:pt modelId="{C757E980-9CE8-4116-8882-4551430039A3}">
      <dgm:prSet/>
      <dgm:spPr/>
      <dgm:t>
        <a:bodyPr/>
        <a:lstStyle/>
        <a:p>
          <a:r>
            <a:rPr lang="en-US"/>
            <a:t>Campaign for the rights and interests of those needing AT</a:t>
          </a:r>
        </a:p>
      </dgm:t>
    </dgm:pt>
    <dgm:pt modelId="{9F045D54-926F-48AA-BEF6-F77F4CE1ADD6}" type="parTrans" cxnId="{E8C0A258-800B-4890-8005-A8394BF10552}">
      <dgm:prSet/>
      <dgm:spPr/>
      <dgm:t>
        <a:bodyPr/>
        <a:lstStyle/>
        <a:p>
          <a:endParaRPr lang="en-US"/>
        </a:p>
      </dgm:t>
    </dgm:pt>
    <dgm:pt modelId="{67388F70-6048-4232-BC64-32E6ABD10199}" type="sibTrans" cxnId="{E8C0A258-800B-4890-8005-A8394BF10552}">
      <dgm:prSet/>
      <dgm:spPr/>
      <dgm:t>
        <a:bodyPr/>
        <a:lstStyle/>
        <a:p>
          <a:endParaRPr lang="en-US"/>
        </a:p>
      </dgm:t>
    </dgm:pt>
    <dgm:pt modelId="{3FCEA1E9-7FD6-4393-A7AD-B61945D73B0E}">
      <dgm:prSet/>
      <dgm:spPr/>
      <dgm:t>
        <a:bodyPr/>
        <a:lstStyle/>
        <a:p>
          <a:r>
            <a:rPr lang="en-US"/>
            <a:t>Provide</a:t>
          </a:r>
        </a:p>
      </dgm:t>
    </dgm:pt>
    <dgm:pt modelId="{C351A852-644C-4ECA-A0E1-B6011686DE2B}" type="parTrans" cxnId="{81D614BB-0F81-4E63-9812-C87D6B0F8441}">
      <dgm:prSet/>
      <dgm:spPr/>
      <dgm:t>
        <a:bodyPr/>
        <a:lstStyle/>
        <a:p>
          <a:endParaRPr lang="en-US"/>
        </a:p>
      </dgm:t>
    </dgm:pt>
    <dgm:pt modelId="{2BF750FA-2DF9-4EFF-A422-13718D00F978}" type="sibTrans" cxnId="{81D614BB-0F81-4E63-9812-C87D6B0F8441}">
      <dgm:prSet/>
      <dgm:spPr/>
      <dgm:t>
        <a:bodyPr/>
        <a:lstStyle/>
        <a:p>
          <a:endParaRPr lang="en-US"/>
        </a:p>
      </dgm:t>
    </dgm:pt>
    <dgm:pt modelId="{70449195-7377-464A-AAE7-5CC625579F47}">
      <dgm:prSet/>
      <dgm:spPr/>
      <dgm:t>
        <a:bodyPr/>
        <a:lstStyle/>
        <a:p>
          <a:r>
            <a:rPr lang="en-US"/>
            <a:t>Provide expert , impartial  and advice to government </a:t>
          </a:r>
        </a:p>
      </dgm:t>
    </dgm:pt>
    <dgm:pt modelId="{802BE594-CD69-44B7-91BB-77928D76C0C5}" type="parTrans" cxnId="{1E7DE9CC-6BB4-4F06-9368-59A12828EB5A}">
      <dgm:prSet/>
      <dgm:spPr/>
      <dgm:t>
        <a:bodyPr/>
        <a:lstStyle/>
        <a:p>
          <a:endParaRPr lang="en-US"/>
        </a:p>
      </dgm:t>
    </dgm:pt>
    <dgm:pt modelId="{A57FB519-D462-468D-896E-F3B072BE234A}" type="sibTrans" cxnId="{1E7DE9CC-6BB4-4F06-9368-59A12828EB5A}">
      <dgm:prSet/>
      <dgm:spPr/>
      <dgm:t>
        <a:bodyPr/>
        <a:lstStyle/>
        <a:p>
          <a:endParaRPr lang="en-US"/>
        </a:p>
      </dgm:t>
    </dgm:pt>
    <dgm:pt modelId="{9973F201-640C-4D2A-B21F-DD5AF9079DC7}">
      <dgm:prSet/>
      <dgm:spPr/>
      <dgm:t>
        <a:bodyPr/>
        <a:lstStyle/>
        <a:p>
          <a:r>
            <a:rPr lang="en-US"/>
            <a:t>Educate and inform</a:t>
          </a:r>
        </a:p>
      </dgm:t>
    </dgm:pt>
    <dgm:pt modelId="{2DA3005E-ED22-488E-996F-06319AE70F11}" type="parTrans" cxnId="{F46CB144-2255-47AA-8DBD-ED3E24EF856F}">
      <dgm:prSet/>
      <dgm:spPr/>
      <dgm:t>
        <a:bodyPr/>
        <a:lstStyle/>
        <a:p>
          <a:endParaRPr lang="en-US"/>
        </a:p>
      </dgm:t>
    </dgm:pt>
    <dgm:pt modelId="{9E3F5506-D39E-4831-B61D-ECC5C3A00912}" type="sibTrans" cxnId="{F46CB144-2255-47AA-8DBD-ED3E24EF856F}">
      <dgm:prSet/>
      <dgm:spPr/>
      <dgm:t>
        <a:bodyPr/>
        <a:lstStyle/>
        <a:p>
          <a:endParaRPr lang="en-US"/>
        </a:p>
      </dgm:t>
    </dgm:pt>
    <dgm:pt modelId="{73167223-EBB3-4F00-BAB1-7799FD8321F8}">
      <dgm:prSet/>
      <dgm:spPr/>
      <dgm:t>
        <a:bodyPr/>
        <a:lstStyle/>
        <a:p>
          <a:r>
            <a:rPr lang="en-US"/>
            <a:t>Educate and inform widely on AT</a:t>
          </a:r>
        </a:p>
      </dgm:t>
    </dgm:pt>
    <dgm:pt modelId="{A0EE685D-2CB9-432C-A4BE-87D8B34F023B}" type="parTrans" cxnId="{230043F1-FDF6-4436-B5F9-E32D53751826}">
      <dgm:prSet/>
      <dgm:spPr/>
      <dgm:t>
        <a:bodyPr/>
        <a:lstStyle/>
        <a:p>
          <a:endParaRPr lang="en-US"/>
        </a:p>
      </dgm:t>
    </dgm:pt>
    <dgm:pt modelId="{13C5A9CE-825E-4C06-BFA9-D74CDFC098B0}" type="sibTrans" cxnId="{230043F1-FDF6-4436-B5F9-E32D53751826}">
      <dgm:prSet/>
      <dgm:spPr/>
      <dgm:t>
        <a:bodyPr/>
        <a:lstStyle/>
        <a:p>
          <a:endParaRPr lang="en-US"/>
        </a:p>
      </dgm:t>
    </dgm:pt>
    <dgm:pt modelId="{40D84E3A-0830-4B49-808B-D74ADB57A999}">
      <dgm:prSet/>
      <dgm:spPr/>
      <dgm:t>
        <a:bodyPr/>
        <a:lstStyle/>
        <a:p>
          <a:r>
            <a:rPr lang="en-US"/>
            <a:t>Promote</a:t>
          </a:r>
        </a:p>
      </dgm:t>
    </dgm:pt>
    <dgm:pt modelId="{35C9BD91-666E-4C9B-94B6-0B7E23B96E00}" type="parTrans" cxnId="{C9974C4C-227F-4339-8D18-7BAB89E42BB3}">
      <dgm:prSet/>
      <dgm:spPr/>
      <dgm:t>
        <a:bodyPr/>
        <a:lstStyle/>
        <a:p>
          <a:endParaRPr lang="en-US"/>
        </a:p>
      </dgm:t>
    </dgm:pt>
    <dgm:pt modelId="{C790435E-BBC8-4A62-9ADA-561A083CDAE1}" type="sibTrans" cxnId="{C9974C4C-227F-4339-8D18-7BAB89E42BB3}">
      <dgm:prSet/>
      <dgm:spPr/>
      <dgm:t>
        <a:bodyPr/>
        <a:lstStyle/>
        <a:p>
          <a:endParaRPr lang="en-US"/>
        </a:p>
      </dgm:t>
    </dgm:pt>
    <dgm:pt modelId="{CF88812A-EC95-49EC-8A68-4FEF3F02C877}">
      <dgm:prSet/>
      <dgm:spPr/>
      <dgm:t>
        <a:bodyPr/>
        <a:lstStyle/>
        <a:p>
          <a:r>
            <a:rPr lang="en-US"/>
            <a:t>Promote British AT products and expertise at home and overseas</a:t>
          </a:r>
        </a:p>
      </dgm:t>
    </dgm:pt>
    <dgm:pt modelId="{B05BC5BA-2A8E-4BDE-9EE2-47A6BEF115A3}" type="parTrans" cxnId="{8FD009F0-D8B6-4508-8A6B-D33890AB2076}">
      <dgm:prSet/>
      <dgm:spPr/>
      <dgm:t>
        <a:bodyPr/>
        <a:lstStyle/>
        <a:p>
          <a:endParaRPr lang="en-US"/>
        </a:p>
      </dgm:t>
    </dgm:pt>
    <dgm:pt modelId="{98EDD671-59C1-4ECD-8BBA-4B4BCBD8CDB8}" type="sibTrans" cxnId="{8FD009F0-D8B6-4508-8A6B-D33890AB2076}">
      <dgm:prSet/>
      <dgm:spPr/>
      <dgm:t>
        <a:bodyPr/>
        <a:lstStyle/>
        <a:p>
          <a:endParaRPr lang="en-US"/>
        </a:p>
      </dgm:t>
    </dgm:pt>
    <dgm:pt modelId="{AF260769-5B63-48E5-9EF6-2410853B58F6}">
      <dgm:prSet/>
      <dgm:spPr/>
      <dgm:t>
        <a:bodyPr/>
        <a:lstStyle/>
        <a:p>
          <a:r>
            <a:rPr lang="en-US"/>
            <a:t>Develop</a:t>
          </a:r>
        </a:p>
      </dgm:t>
    </dgm:pt>
    <dgm:pt modelId="{F4B5269B-A431-425B-848E-5EB15FE9568E}" type="parTrans" cxnId="{935EB856-E235-49E5-9188-4C2FAE4E13DC}">
      <dgm:prSet/>
      <dgm:spPr/>
      <dgm:t>
        <a:bodyPr/>
        <a:lstStyle/>
        <a:p>
          <a:endParaRPr lang="en-US"/>
        </a:p>
      </dgm:t>
    </dgm:pt>
    <dgm:pt modelId="{2A518B1E-599A-4F1C-8E92-158E4816DCA8}" type="sibTrans" cxnId="{935EB856-E235-49E5-9188-4C2FAE4E13DC}">
      <dgm:prSet/>
      <dgm:spPr/>
      <dgm:t>
        <a:bodyPr/>
        <a:lstStyle/>
        <a:p>
          <a:endParaRPr lang="en-US"/>
        </a:p>
      </dgm:t>
    </dgm:pt>
    <dgm:pt modelId="{EE22FD0A-5D61-4BEA-8747-C55ED8BC0957}">
      <dgm:prSet/>
      <dgm:spPr/>
      <dgm:t>
        <a:bodyPr/>
        <a:lstStyle/>
        <a:p>
          <a:r>
            <a:rPr lang="en-US"/>
            <a:t>Develop the professionalism of those working with AT</a:t>
          </a:r>
        </a:p>
      </dgm:t>
    </dgm:pt>
    <dgm:pt modelId="{897D0D60-A2E6-455D-ADC9-1B5E5565E014}" type="parTrans" cxnId="{D0C3CF2D-976F-494B-9C6D-7B30018B681F}">
      <dgm:prSet/>
      <dgm:spPr/>
      <dgm:t>
        <a:bodyPr/>
        <a:lstStyle/>
        <a:p>
          <a:endParaRPr lang="en-US"/>
        </a:p>
      </dgm:t>
    </dgm:pt>
    <dgm:pt modelId="{BD41B8A1-42D0-401E-BC4B-BF6BBFD6CD33}" type="sibTrans" cxnId="{D0C3CF2D-976F-494B-9C6D-7B30018B681F}">
      <dgm:prSet/>
      <dgm:spPr/>
      <dgm:t>
        <a:bodyPr/>
        <a:lstStyle/>
        <a:p>
          <a:endParaRPr lang="en-US"/>
        </a:p>
      </dgm:t>
    </dgm:pt>
    <dgm:pt modelId="{2EBE8D0C-D167-4EC3-80F4-DBF71947960B}" type="pres">
      <dgm:prSet presAssocID="{3D368954-5C34-48AB-B6CE-872AF186F002}" presName="Name0" presStyleCnt="0">
        <dgm:presLayoutVars>
          <dgm:dir/>
          <dgm:animLvl val="lvl"/>
          <dgm:resizeHandles val="exact"/>
        </dgm:presLayoutVars>
      </dgm:prSet>
      <dgm:spPr/>
    </dgm:pt>
    <dgm:pt modelId="{28C4DB36-10B7-4382-8975-9264026316EB}" type="pres">
      <dgm:prSet presAssocID="{4D70EA52-8479-4FA9-8777-516042D045E1}" presName="composite" presStyleCnt="0"/>
      <dgm:spPr/>
    </dgm:pt>
    <dgm:pt modelId="{3EC917DD-C7BB-49DA-A314-D0720BCD8D42}" type="pres">
      <dgm:prSet presAssocID="{4D70EA52-8479-4FA9-8777-516042D045E1}" presName="parTx" presStyleLbl="alignNode1" presStyleIdx="0" presStyleCnt="5">
        <dgm:presLayoutVars>
          <dgm:chMax val="0"/>
          <dgm:chPref val="0"/>
        </dgm:presLayoutVars>
      </dgm:prSet>
      <dgm:spPr/>
    </dgm:pt>
    <dgm:pt modelId="{04BC9E57-D953-402A-B04E-CE409D469ABA}" type="pres">
      <dgm:prSet presAssocID="{4D70EA52-8479-4FA9-8777-516042D045E1}" presName="desTx" presStyleLbl="alignAccFollowNode1" presStyleIdx="0" presStyleCnt="5">
        <dgm:presLayoutVars/>
      </dgm:prSet>
      <dgm:spPr/>
    </dgm:pt>
    <dgm:pt modelId="{D6630E27-3663-4DF1-B057-3569A615C7A1}" type="pres">
      <dgm:prSet presAssocID="{BDEA5D79-CBBE-4148-B6CF-EEACFD760A4A}" presName="space" presStyleCnt="0"/>
      <dgm:spPr/>
    </dgm:pt>
    <dgm:pt modelId="{51DFA756-82E0-4D4C-ABAE-2EAF3C175DC6}" type="pres">
      <dgm:prSet presAssocID="{3FCEA1E9-7FD6-4393-A7AD-B61945D73B0E}" presName="composite" presStyleCnt="0"/>
      <dgm:spPr/>
    </dgm:pt>
    <dgm:pt modelId="{C209C196-A1FC-431D-A6C8-BC19D438F03E}" type="pres">
      <dgm:prSet presAssocID="{3FCEA1E9-7FD6-4393-A7AD-B61945D73B0E}" presName="parTx" presStyleLbl="alignNode1" presStyleIdx="1" presStyleCnt="5">
        <dgm:presLayoutVars>
          <dgm:chMax val="0"/>
          <dgm:chPref val="0"/>
        </dgm:presLayoutVars>
      </dgm:prSet>
      <dgm:spPr/>
    </dgm:pt>
    <dgm:pt modelId="{6E1FF341-D624-47D5-863C-5826E647C8B1}" type="pres">
      <dgm:prSet presAssocID="{3FCEA1E9-7FD6-4393-A7AD-B61945D73B0E}" presName="desTx" presStyleLbl="alignAccFollowNode1" presStyleIdx="1" presStyleCnt="5">
        <dgm:presLayoutVars/>
      </dgm:prSet>
      <dgm:spPr/>
    </dgm:pt>
    <dgm:pt modelId="{744605D9-0B25-4B89-B1C0-3600338FF2E0}" type="pres">
      <dgm:prSet presAssocID="{2BF750FA-2DF9-4EFF-A422-13718D00F978}" presName="space" presStyleCnt="0"/>
      <dgm:spPr/>
    </dgm:pt>
    <dgm:pt modelId="{97F1180B-5181-47BA-9849-405939FC3413}" type="pres">
      <dgm:prSet presAssocID="{9973F201-640C-4D2A-B21F-DD5AF9079DC7}" presName="composite" presStyleCnt="0"/>
      <dgm:spPr/>
    </dgm:pt>
    <dgm:pt modelId="{E33A18AC-9758-4253-97D8-8ADF75F477C9}" type="pres">
      <dgm:prSet presAssocID="{9973F201-640C-4D2A-B21F-DD5AF9079DC7}" presName="parTx" presStyleLbl="alignNode1" presStyleIdx="2" presStyleCnt="5">
        <dgm:presLayoutVars>
          <dgm:chMax val="0"/>
          <dgm:chPref val="0"/>
        </dgm:presLayoutVars>
      </dgm:prSet>
      <dgm:spPr/>
    </dgm:pt>
    <dgm:pt modelId="{959F176C-CE47-41ED-AEF1-C29A04C6EB4E}" type="pres">
      <dgm:prSet presAssocID="{9973F201-640C-4D2A-B21F-DD5AF9079DC7}" presName="desTx" presStyleLbl="alignAccFollowNode1" presStyleIdx="2" presStyleCnt="5">
        <dgm:presLayoutVars/>
      </dgm:prSet>
      <dgm:spPr/>
    </dgm:pt>
    <dgm:pt modelId="{4A6A755F-7E6B-448D-8A36-D28D51CE7C89}" type="pres">
      <dgm:prSet presAssocID="{9E3F5506-D39E-4831-B61D-ECC5C3A00912}" presName="space" presStyleCnt="0"/>
      <dgm:spPr/>
    </dgm:pt>
    <dgm:pt modelId="{89A1252F-4FF2-4926-8EB3-876391F9ACE5}" type="pres">
      <dgm:prSet presAssocID="{40D84E3A-0830-4B49-808B-D74ADB57A999}" presName="composite" presStyleCnt="0"/>
      <dgm:spPr/>
    </dgm:pt>
    <dgm:pt modelId="{FC8446C1-4E54-43A9-8047-547AE9488474}" type="pres">
      <dgm:prSet presAssocID="{40D84E3A-0830-4B49-808B-D74ADB57A999}" presName="parTx" presStyleLbl="alignNode1" presStyleIdx="3" presStyleCnt="5">
        <dgm:presLayoutVars>
          <dgm:chMax val="0"/>
          <dgm:chPref val="0"/>
        </dgm:presLayoutVars>
      </dgm:prSet>
      <dgm:spPr/>
    </dgm:pt>
    <dgm:pt modelId="{CA19C6DB-CDCC-494D-A85B-D50A7293C12A}" type="pres">
      <dgm:prSet presAssocID="{40D84E3A-0830-4B49-808B-D74ADB57A999}" presName="desTx" presStyleLbl="alignAccFollowNode1" presStyleIdx="3" presStyleCnt="5">
        <dgm:presLayoutVars/>
      </dgm:prSet>
      <dgm:spPr/>
    </dgm:pt>
    <dgm:pt modelId="{712DC0E4-7269-4F33-9D20-A0ACABF46B48}" type="pres">
      <dgm:prSet presAssocID="{C790435E-BBC8-4A62-9ADA-561A083CDAE1}" presName="space" presStyleCnt="0"/>
      <dgm:spPr/>
    </dgm:pt>
    <dgm:pt modelId="{5F2ADA2D-5E4E-4C20-A4B9-C69BF8BEB4D4}" type="pres">
      <dgm:prSet presAssocID="{AF260769-5B63-48E5-9EF6-2410853B58F6}" presName="composite" presStyleCnt="0"/>
      <dgm:spPr/>
    </dgm:pt>
    <dgm:pt modelId="{3AC62A05-8A71-4748-BDF5-464B7B44B190}" type="pres">
      <dgm:prSet presAssocID="{AF260769-5B63-48E5-9EF6-2410853B58F6}" presName="parTx" presStyleLbl="alignNode1" presStyleIdx="4" presStyleCnt="5">
        <dgm:presLayoutVars>
          <dgm:chMax val="0"/>
          <dgm:chPref val="0"/>
        </dgm:presLayoutVars>
      </dgm:prSet>
      <dgm:spPr/>
    </dgm:pt>
    <dgm:pt modelId="{9D97BB75-575D-430D-A039-5BD5785904A4}" type="pres">
      <dgm:prSet presAssocID="{AF260769-5B63-48E5-9EF6-2410853B58F6}" presName="desTx" presStyleLbl="alignAccFollowNode1" presStyleIdx="4" presStyleCnt="5">
        <dgm:presLayoutVars/>
      </dgm:prSet>
      <dgm:spPr/>
    </dgm:pt>
  </dgm:ptLst>
  <dgm:cxnLst>
    <dgm:cxn modelId="{21586415-9DC0-4F15-B716-F13E33E279E2}" type="presOf" srcId="{40D84E3A-0830-4B49-808B-D74ADB57A999}" destId="{FC8446C1-4E54-43A9-8047-547AE9488474}" srcOrd="0" destOrd="0" presId="urn:microsoft.com/office/officeart/2016/7/layout/HorizontalActionList"/>
    <dgm:cxn modelId="{A9B8B618-3B06-400B-AC5F-E128AA5584E6}" srcId="{3D368954-5C34-48AB-B6CE-872AF186F002}" destId="{4D70EA52-8479-4FA9-8777-516042D045E1}" srcOrd="0" destOrd="0" parTransId="{C554061D-0975-4103-9285-B9F4CAD28D4B}" sibTransId="{BDEA5D79-CBBE-4148-B6CF-EEACFD760A4A}"/>
    <dgm:cxn modelId="{07A0631C-E8C9-485F-B438-DC843BB43275}" type="presOf" srcId="{73167223-EBB3-4F00-BAB1-7799FD8321F8}" destId="{959F176C-CE47-41ED-AEF1-C29A04C6EB4E}" srcOrd="0" destOrd="0" presId="urn:microsoft.com/office/officeart/2016/7/layout/HorizontalActionList"/>
    <dgm:cxn modelId="{862B891F-250F-4236-8CDF-911C89A95A6C}" type="presOf" srcId="{C757E980-9CE8-4116-8882-4551430039A3}" destId="{04BC9E57-D953-402A-B04E-CE409D469ABA}" srcOrd="0" destOrd="0" presId="urn:microsoft.com/office/officeart/2016/7/layout/HorizontalActionList"/>
    <dgm:cxn modelId="{D0C3CF2D-976F-494B-9C6D-7B30018B681F}" srcId="{AF260769-5B63-48E5-9EF6-2410853B58F6}" destId="{EE22FD0A-5D61-4BEA-8747-C55ED8BC0957}" srcOrd="0" destOrd="0" parTransId="{897D0D60-A2E6-455D-ADC9-1B5E5565E014}" sibTransId="{BD41B8A1-42D0-401E-BC4B-BF6BBFD6CD33}"/>
    <dgm:cxn modelId="{8F262732-561F-4347-BB6A-5D60DDFBB73C}" type="presOf" srcId="{AF260769-5B63-48E5-9EF6-2410853B58F6}" destId="{3AC62A05-8A71-4748-BDF5-464B7B44B190}" srcOrd="0" destOrd="0" presId="urn:microsoft.com/office/officeart/2016/7/layout/HorizontalActionList"/>
    <dgm:cxn modelId="{E1C52140-6A55-4C00-A8A3-C8608AF061E9}" type="presOf" srcId="{70449195-7377-464A-AAE7-5CC625579F47}" destId="{6E1FF341-D624-47D5-863C-5826E647C8B1}" srcOrd="0" destOrd="0" presId="urn:microsoft.com/office/officeart/2016/7/layout/HorizontalActionList"/>
    <dgm:cxn modelId="{F46CB144-2255-47AA-8DBD-ED3E24EF856F}" srcId="{3D368954-5C34-48AB-B6CE-872AF186F002}" destId="{9973F201-640C-4D2A-B21F-DD5AF9079DC7}" srcOrd="2" destOrd="0" parTransId="{2DA3005E-ED22-488E-996F-06319AE70F11}" sibTransId="{9E3F5506-D39E-4831-B61D-ECC5C3A00912}"/>
    <dgm:cxn modelId="{C9974C4C-227F-4339-8D18-7BAB89E42BB3}" srcId="{3D368954-5C34-48AB-B6CE-872AF186F002}" destId="{40D84E3A-0830-4B49-808B-D74ADB57A999}" srcOrd="3" destOrd="0" parTransId="{35C9BD91-666E-4C9B-94B6-0B7E23B96E00}" sibTransId="{C790435E-BBC8-4A62-9ADA-561A083CDAE1}"/>
    <dgm:cxn modelId="{935EB856-E235-49E5-9188-4C2FAE4E13DC}" srcId="{3D368954-5C34-48AB-B6CE-872AF186F002}" destId="{AF260769-5B63-48E5-9EF6-2410853B58F6}" srcOrd="4" destOrd="0" parTransId="{F4B5269B-A431-425B-848E-5EB15FE9568E}" sibTransId="{2A518B1E-599A-4F1C-8E92-158E4816DCA8}"/>
    <dgm:cxn modelId="{E8C0A258-800B-4890-8005-A8394BF10552}" srcId="{4D70EA52-8479-4FA9-8777-516042D045E1}" destId="{C757E980-9CE8-4116-8882-4551430039A3}" srcOrd="0" destOrd="0" parTransId="{9F045D54-926F-48AA-BEF6-F77F4CE1ADD6}" sibTransId="{67388F70-6048-4232-BC64-32E6ABD10199}"/>
    <dgm:cxn modelId="{7494F958-E64C-4DF6-B862-8DE4A2B115A9}" type="presOf" srcId="{9973F201-640C-4D2A-B21F-DD5AF9079DC7}" destId="{E33A18AC-9758-4253-97D8-8ADF75F477C9}" srcOrd="0" destOrd="0" presId="urn:microsoft.com/office/officeart/2016/7/layout/HorizontalActionList"/>
    <dgm:cxn modelId="{90A7358B-B698-400F-93A7-9BC796E0AAF6}" type="presOf" srcId="{4D70EA52-8479-4FA9-8777-516042D045E1}" destId="{3EC917DD-C7BB-49DA-A314-D0720BCD8D42}" srcOrd="0" destOrd="0" presId="urn:microsoft.com/office/officeart/2016/7/layout/HorizontalActionList"/>
    <dgm:cxn modelId="{CFD37E90-7955-429E-9545-2F2C48D6122A}" type="presOf" srcId="{EE22FD0A-5D61-4BEA-8747-C55ED8BC0957}" destId="{9D97BB75-575D-430D-A039-5BD5785904A4}" srcOrd="0" destOrd="0" presId="urn:microsoft.com/office/officeart/2016/7/layout/HorizontalActionList"/>
    <dgm:cxn modelId="{757E62A7-89AC-477F-9CE7-51DA809BBD70}" type="presOf" srcId="{3FCEA1E9-7FD6-4393-A7AD-B61945D73B0E}" destId="{C209C196-A1FC-431D-A6C8-BC19D438F03E}" srcOrd="0" destOrd="0" presId="urn:microsoft.com/office/officeart/2016/7/layout/HorizontalActionList"/>
    <dgm:cxn modelId="{81D614BB-0F81-4E63-9812-C87D6B0F8441}" srcId="{3D368954-5C34-48AB-B6CE-872AF186F002}" destId="{3FCEA1E9-7FD6-4393-A7AD-B61945D73B0E}" srcOrd="1" destOrd="0" parTransId="{C351A852-644C-4ECA-A0E1-B6011686DE2B}" sibTransId="{2BF750FA-2DF9-4EFF-A422-13718D00F978}"/>
    <dgm:cxn modelId="{EEC188C0-AB8F-4F8E-A56F-F454AC597862}" type="presOf" srcId="{CF88812A-EC95-49EC-8A68-4FEF3F02C877}" destId="{CA19C6DB-CDCC-494D-A85B-D50A7293C12A}" srcOrd="0" destOrd="0" presId="urn:microsoft.com/office/officeart/2016/7/layout/HorizontalActionList"/>
    <dgm:cxn modelId="{1E7DE9CC-6BB4-4F06-9368-59A12828EB5A}" srcId="{3FCEA1E9-7FD6-4393-A7AD-B61945D73B0E}" destId="{70449195-7377-464A-AAE7-5CC625579F47}" srcOrd="0" destOrd="0" parTransId="{802BE594-CD69-44B7-91BB-77928D76C0C5}" sibTransId="{A57FB519-D462-468D-896E-F3B072BE234A}"/>
    <dgm:cxn modelId="{8FD009F0-D8B6-4508-8A6B-D33890AB2076}" srcId="{40D84E3A-0830-4B49-808B-D74ADB57A999}" destId="{CF88812A-EC95-49EC-8A68-4FEF3F02C877}" srcOrd="0" destOrd="0" parTransId="{B05BC5BA-2A8E-4BDE-9EE2-47A6BEF115A3}" sibTransId="{98EDD671-59C1-4ECD-8BBA-4B4BCBD8CDB8}"/>
    <dgm:cxn modelId="{230043F1-FDF6-4436-B5F9-E32D53751826}" srcId="{9973F201-640C-4D2A-B21F-DD5AF9079DC7}" destId="{73167223-EBB3-4F00-BAB1-7799FD8321F8}" srcOrd="0" destOrd="0" parTransId="{A0EE685D-2CB9-432C-A4BE-87D8B34F023B}" sibTransId="{13C5A9CE-825E-4C06-BFA9-D74CDFC098B0}"/>
    <dgm:cxn modelId="{C4FB43FF-3AEA-4CC9-A3DB-4BC6B9DD6D27}" type="presOf" srcId="{3D368954-5C34-48AB-B6CE-872AF186F002}" destId="{2EBE8D0C-D167-4EC3-80F4-DBF71947960B}" srcOrd="0" destOrd="0" presId="urn:microsoft.com/office/officeart/2016/7/layout/HorizontalActionList"/>
    <dgm:cxn modelId="{1856DEB3-B8AF-4F57-95B7-49585951E74D}" type="presParOf" srcId="{2EBE8D0C-D167-4EC3-80F4-DBF71947960B}" destId="{28C4DB36-10B7-4382-8975-9264026316EB}" srcOrd="0" destOrd="0" presId="urn:microsoft.com/office/officeart/2016/7/layout/HorizontalActionList"/>
    <dgm:cxn modelId="{888DD2D3-EA08-4473-8147-0AE5B307DFC9}" type="presParOf" srcId="{28C4DB36-10B7-4382-8975-9264026316EB}" destId="{3EC917DD-C7BB-49DA-A314-D0720BCD8D42}" srcOrd="0" destOrd="0" presId="urn:microsoft.com/office/officeart/2016/7/layout/HorizontalActionList"/>
    <dgm:cxn modelId="{52BE0CF3-D222-4596-A997-9A3D6643FAEA}" type="presParOf" srcId="{28C4DB36-10B7-4382-8975-9264026316EB}" destId="{04BC9E57-D953-402A-B04E-CE409D469ABA}" srcOrd="1" destOrd="0" presId="urn:microsoft.com/office/officeart/2016/7/layout/HorizontalActionList"/>
    <dgm:cxn modelId="{53874E6E-072D-49B6-AC95-7936A68DFFF6}" type="presParOf" srcId="{2EBE8D0C-D167-4EC3-80F4-DBF71947960B}" destId="{D6630E27-3663-4DF1-B057-3569A615C7A1}" srcOrd="1" destOrd="0" presId="urn:microsoft.com/office/officeart/2016/7/layout/HorizontalActionList"/>
    <dgm:cxn modelId="{A351A8A1-0664-4521-8E94-F2CBB192F9CC}" type="presParOf" srcId="{2EBE8D0C-D167-4EC3-80F4-DBF71947960B}" destId="{51DFA756-82E0-4D4C-ABAE-2EAF3C175DC6}" srcOrd="2" destOrd="0" presId="urn:microsoft.com/office/officeart/2016/7/layout/HorizontalActionList"/>
    <dgm:cxn modelId="{6ABC2657-E1B8-4182-A872-C6D80C5A51C8}" type="presParOf" srcId="{51DFA756-82E0-4D4C-ABAE-2EAF3C175DC6}" destId="{C209C196-A1FC-431D-A6C8-BC19D438F03E}" srcOrd="0" destOrd="0" presId="urn:microsoft.com/office/officeart/2016/7/layout/HorizontalActionList"/>
    <dgm:cxn modelId="{30FB7566-EC41-4EDC-87B1-F09D0047C414}" type="presParOf" srcId="{51DFA756-82E0-4D4C-ABAE-2EAF3C175DC6}" destId="{6E1FF341-D624-47D5-863C-5826E647C8B1}" srcOrd="1" destOrd="0" presId="urn:microsoft.com/office/officeart/2016/7/layout/HorizontalActionList"/>
    <dgm:cxn modelId="{54BBE3B4-14A4-46C0-8C51-A0FB4033776E}" type="presParOf" srcId="{2EBE8D0C-D167-4EC3-80F4-DBF71947960B}" destId="{744605D9-0B25-4B89-B1C0-3600338FF2E0}" srcOrd="3" destOrd="0" presId="urn:microsoft.com/office/officeart/2016/7/layout/HorizontalActionList"/>
    <dgm:cxn modelId="{80756464-221D-4B68-93B0-4A07887A2641}" type="presParOf" srcId="{2EBE8D0C-D167-4EC3-80F4-DBF71947960B}" destId="{97F1180B-5181-47BA-9849-405939FC3413}" srcOrd="4" destOrd="0" presId="urn:microsoft.com/office/officeart/2016/7/layout/HorizontalActionList"/>
    <dgm:cxn modelId="{98FC893A-5437-41F5-B557-B5BADE339241}" type="presParOf" srcId="{97F1180B-5181-47BA-9849-405939FC3413}" destId="{E33A18AC-9758-4253-97D8-8ADF75F477C9}" srcOrd="0" destOrd="0" presId="urn:microsoft.com/office/officeart/2016/7/layout/HorizontalActionList"/>
    <dgm:cxn modelId="{0F4C5797-F446-4C52-A2FA-980E07C600B1}" type="presParOf" srcId="{97F1180B-5181-47BA-9849-405939FC3413}" destId="{959F176C-CE47-41ED-AEF1-C29A04C6EB4E}" srcOrd="1" destOrd="0" presId="urn:microsoft.com/office/officeart/2016/7/layout/HorizontalActionList"/>
    <dgm:cxn modelId="{4CC8DBBE-61A9-4627-B4BC-23EFA18F5849}" type="presParOf" srcId="{2EBE8D0C-D167-4EC3-80F4-DBF71947960B}" destId="{4A6A755F-7E6B-448D-8A36-D28D51CE7C89}" srcOrd="5" destOrd="0" presId="urn:microsoft.com/office/officeart/2016/7/layout/HorizontalActionList"/>
    <dgm:cxn modelId="{9332ADF6-5E0C-440B-AFDF-C732643C1657}" type="presParOf" srcId="{2EBE8D0C-D167-4EC3-80F4-DBF71947960B}" destId="{89A1252F-4FF2-4926-8EB3-876391F9ACE5}" srcOrd="6" destOrd="0" presId="urn:microsoft.com/office/officeart/2016/7/layout/HorizontalActionList"/>
    <dgm:cxn modelId="{88B6B065-9424-4B8A-A153-4D411787BE83}" type="presParOf" srcId="{89A1252F-4FF2-4926-8EB3-876391F9ACE5}" destId="{FC8446C1-4E54-43A9-8047-547AE9488474}" srcOrd="0" destOrd="0" presId="urn:microsoft.com/office/officeart/2016/7/layout/HorizontalActionList"/>
    <dgm:cxn modelId="{098A9F56-E120-4724-8119-85AC8CCB748C}" type="presParOf" srcId="{89A1252F-4FF2-4926-8EB3-876391F9ACE5}" destId="{CA19C6DB-CDCC-494D-A85B-D50A7293C12A}" srcOrd="1" destOrd="0" presId="urn:microsoft.com/office/officeart/2016/7/layout/HorizontalActionList"/>
    <dgm:cxn modelId="{19399F1A-F201-472A-A304-204D91FF382E}" type="presParOf" srcId="{2EBE8D0C-D167-4EC3-80F4-DBF71947960B}" destId="{712DC0E4-7269-4F33-9D20-A0ACABF46B48}" srcOrd="7" destOrd="0" presId="urn:microsoft.com/office/officeart/2016/7/layout/HorizontalActionList"/>
    <dgm:cxn modelId="{AB67B244-4752-4E83-A00A-3D5280615CEC}" type="presParOf" srcId="{2EBE8D0C-D167-4EC3-80F4-DBF71947960B}" destId="{5F2ADA2D-5E4E-4C20-A4B9-C69BF8BEB4D4}" srcOrd="8" destOrd="0" presId="urn:microsoft.com/office/officeart/2016/7/layout/HorizontalActionList"/>
    <dgm:cxn modelId="{2CDBE0C9-0A7A-4F59-A34D-F6C00D1D609D}" type="presParOf" srcId="{5F2ADA2D-5E4E-4C20-A4B9-C69BF8BEB4D4}" destId="{3AC62A05-8A71-4748-BDF5-464B7B44B190}" srcOrd="0" destOrd="0" presId="urn:microsoft.com/office/officeart/2016/7/layout/HorizontalActionList"/>
    <dgm:cxn modelId="{341828B9-5432-4CBA-A6F3-BFBFB93C86F5}" type="presParOf" srcId="{5F2ADA2D-5E4E-4C20-A4B9-C69BF8BEB4D4}" destId="{9D97BB75-575D-430D-A039-5BD5785904A4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68C22-624C-4DD7-9366-F82D382A2017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2A484EBB-0504-499D-9790-926E02267D7A}">
      <dgm:prSet/>
      <dgm:spPr/>
      <dgm:t>
        <a:bodyPr/>
        <a:lstStyle/>
        <a:p>
          <a:r>
            <a:rPr lang="en-GB" dirty="0"/>
            <a:t>Lobbied MPs over changes to Disabled Students’ Allowances</a:t>
          </a:r>
          <a:endParaRPr lang="en-US" dirty="0"/>
        </a:p>
      </dgm:t>
    </dgm:pt>
    <dgm:pt modelId="{A2DAC860-5E58-402F-ADEB-BDF80BF8F225}" type="parTrans" cxnId="{376DA4EC-AC91-4BB0-B2A2-2E9919474D50}">
      <dgm:prSet/>
      <dgm:spPr/>
      <dgm:t>
        <a:bodyPr/>
        <a:lstStyle/>
        <a:p>
          <a:endParaRPr lang="en-US"/>
        </a:p>
      </dgm:t>
    </dgm:pt>
    <dgm:pt modelId="{D58C82A2-94F0-44B8-BBCA-032F67CBE8EA}" type="sibTrans" cxnId="{376DA4EC-AC91-4BB0-B2A2-2E9919474D50}">
      <dgm:prSet/>
      <dgm:spPr/>
      <dgm:t>
        <a:bodyPr/>
        <a:lstStyle/>
        <a:p>
          <a:endParaRPr lang="en-US"/>
        </a:p>
      </dgm:t>
    </dgm:pt>
    <dgm:pt modelId="{E7905988-D7CB-42B1-BB91-145B9CD50745}">
      <dgm:prSet/>
      <dgm:spPr/>
      <dgm:t>
        <a:bodyPr/>
        <a:lstStyle/>
        <a:p>
          <a:r>
            <a:rPr lang="en-GB"/>
            <a:t>Broadcast webinars on:-</a:t>
          </a:r>
          <a:endParaRPr lang="en-US"/>
        </a:p>
      </dgm:t>
    </dgm:pt>
    <dgm:pt modelId="{F63BEBCB-FA82-4A9B-B072-08C85CF6ADC9}" type="parTrans" cxnId="{9EEEED54-4A03-44E7-B640-473C41266AD1}">
      <dgm:prSet/>
      <dgm:spPr/>
      <dgm:t>
        <a:bodyPr/>
        <a:lstStyle/>
        <a:p>
          <a:endParaRPr lang="en-US"/>
        </a:p>
      </dgm:t>
    </dgm:pt>
    <dgm:pt modelId="{9AD638F7-CA12-4E60-93F5-58FF15B888FB}" type="sibTrans" cxnId="{9EEEED54-4A03-44E7-B640-473C41266AD1}">
      <dgm:prSet/>
      <dgm:spPr/>
      <dgm:t>
        <a:bodyPr/>
        <a:lstStyle/>
        <a:p>
          <a:endParaRPr lang="en-US"/>
        </a:p>
      </dgm:t>
    </dgm:pt>
    <dgm:pt modelId="{7A2767C5-514A-4508-9836-94F8A0D4A9BB}">
      <dgm:prSet/>
      <dgm:spPr/>
      <dgm:t>
        <a:bodyPr/>
        <a:lstStyle/>
        <a:p>
          <a:r>
            <a:rPr lang="en-GB"/>
            <a:t>AT into the Workplace</a:t>
          </a:r>
          <a:endParaRPr lang="en-US"/>
        </a:p>
      </dgm:t>
    </dgm:pt>
    <dgm:pt modelId="{844EECFB-BD16-4084-A298-245196E810E3}" type="parTrans" cxnId="{51AD9711-27BF-4BCB-BA31-AE9F90941A8C}">
      <dgm:prSet/>
      <dgm:spPr/>
      <dgm:t>
        <a:bodyPr/>
        <a:lstStyle/>
        <a:p>
          <a:endParaRPr lang="en-US"/>
        </a:p>
      </dgm:t>
    </dgm:pt>
    <dgm:pt modelId="{1876E2B4-23C9-46DF-BD31-8274F3290A85}" type="sibTrans" cxnId="{51AD9711-27BF-4BCB-BA31-AE9F90941A8C}">
      <dgm:prSet/>
      <dgm:spPr/>
      <dgm:t>
        <a:bodyPr/>
        <a:lstStyle/>
        <a:p>
          <a:endParaRPr lang="en-US"/>
        </a:p>
      </dgm:t>
    </dgm:pt>
    <dgm:pt modelId="{43E60098-63E3-434E-A8FD-AFF4BCA47008}">
      <dgm:prSet/>
      <dgm:spPr/>
      <dgm:t>
        <a:bodyPr/>
        <a:lstStyle/>
        <a:p>
          <a:r>
            <a:rPr lang="en-GB"/>
            <a:t>Accessible Education</a:t>
          </a:r>
          <a:endParaRPr lang="en-US"/>
        </a:p>
      </dgm:t>
    </dgm:pt>
    <dgm:pt modelId="{51A3A2F0-7AAE-4C25-9CE2-432921BC532A}" type="parTrans" cxnId="{3CABDCDE-842D-4443-AABE-4B99139DCDF6}">
      <dgm:prSet/>
      <dgm:spPr/>
      <dgm:t>
        <a:bodyPr/>
        <a:lstStyle/>
        <a:p>
          <a:endParaRPr lang="en-US"/>
        </a:p>
      </dgm:t>
    </dgm:pt>
    <dgm:pt modelId="{43DD8E0B-9D25-45DB-A6AC-3AB7F5BE230A}" type="sibTrans" cxnId="{3CABDCDE-842D-4443-AABE-4B99139DCDF6}">
      <dgm:prSet/>
      <dgm:spPr/>
      <dgm:t>
        <a:bodyPr/>
        <a:lstStyle/>
        <a:p>
          <a:endParaRPr lang="en-US"/>
        </a:p>
      </dgm:t>
    </dgm:pt>
    <dgm:pt modelId="{57E9B3C9-2207-421C-B701-91127156885B}">
      <dgm:prSet/>
      <dgm:spPr/>
      <dgm:t>
        <a:bodyPr/>
        <a:lstStyle/>
        <a:p>
          <a:r>
            <a:rPr lang="en-GB"/>
            <a:t>AT into India</a:t>
          </a:r>
          <a:endParaRPr lang="en-US"/>
        </a:p>
      </dgm:t>
    </dgm:pt>
    <dgm:pt modelId="{E91D721D-9B72-4077-9B45-534E3D886B82}" type="parTrans" cxnId="{E63E0963-8BEA-4BC2-96C1-5E473549B9D4}">
      <dgm:prSet/>
      <dgm:spPr/>
      <dgm:t>
        <a:bodyPr/>
        <a:lstStyle/>
        <a:p>
          <a:endParaRPr lang="en-US"/>
        </a:p>
      </dgm:t>
    </dgm:pt>
    <dgm:pt modelId="{2101856A-65DB-47A6-97C8-16B1C49AB774}" type="sibTrans" cxnId="{E63E0963-8BEA-4BC2-96C1-5E473549B9D4}">
      <dgm:prSet/>
      <dgm:spPr/>
      <dgm:t>
        <a:bodyPr/>
        <a:lstStyle/>
        <a:p>
          <a:endParaRPr lang="en-US"/>
        </a:p>
      </dgm:t>
    </dgm:pt>
    <dgm:pt modelId="{1F4D52A2-C728-4C0D-B7F4-13D4E95C5294}">
      <dgm:prSet/>
      <dgm:spPr/>
      <dgm:t>
        <a:bodyPr/>
        <a:lstStyle/>
        <a:p>
          <a:r>
            <a:rPr lang="en-GB"/>
            <a:t>Won a key VAT concession on Assistive Technology  from HMRC </a:t>
          </a:r>
          <a:endParaRPr lang="en-US"/>
        </a:p>
      </dgm:t>
    </dgm:pt>
    <dgm:pt modelId="{995FD3D6-D018-4F41-B2F3-D5A7282A22DA}" type="parTrans" cxnId="{5B3A6C5F-8901-4CBA-949D-C7435D2F61B8}">
      <dgm:prSet/>
      <dgm:spPr/>
      <dgm:t>
        <a:bodyPr/>
        <a:lstStyle/>
        <a:p>
          <a:endParaRPr lang="en-US"/>
        </a:p>
      </dgm:t>
    </dgm:pt>
    <dgm:pt modelId="{18E064A8-990E-4634-A2B8-C161CAB96BAA}" type="sibTrans" cxnId="{5B3A6C5F-8901-4CBA-949D-C7435D2F61B8}">
      <dgm:prSet/>
      <dgm:spPr/>
      <dgm:t>
        <a:bodyPr/>
        <a:lstStyle/>
        <a:p>
          <a:endParaRPr lang="en-US"/>
        </a:p>
      </dgm:t>
    </dgm:pt>
    <dgm:pt modelId="{E19CD06D-5EF0-49B1-AAAD-9838CFA1DE42}">
      <dgm:prSet/>
      <dgm:spPr/>
      <dgm:t>
        <a:bodyPr/>
        <a:lstStyle/>
        <a:p>
          <a:r>
            <a:rPr lang="en-GB"/>
            <a:t>Became a founding member of the All-Party Parliamentary Group for Assistive Technology</a:t>
          </a:r>
          <a:endParaRPr lang="en-US"/>
        </a:p>
      </dgm:t>
    </dgm:pt>
    <dgm:pt modelId="{E264DDE0-C998-4CB7-948F-F34BB364F81E}" type="parTrans" cxnId="{414AB38C-8E11-4E60-8780-4615C53C1AEC}">
      <dgm:prSet/>
      <dgm:spPr/>
      <dgm:t>
        <a:bodyPr/>
        <a:lstStyle/>
        <a:p>
          <a:endParaRPr lang="en-US"/>
        </a:p>
      </dgm:t>
    </dgm:pt>
    <dgm:pt modelId="{7626E46C-7F1D-414F-8CBC-85EF84DE3225}" type="sibTrans" cxnId="{414AB38C-8E11-4E60-8780-4615C53C1AEC}">
      <dgm:prSet/>
      <dgm:spPr/>
      <dgm:t>
        <a:bodyPr/>
        <a:lstStyle/>
        <a:p>
          <a:endParaRPr lang="en-US"/>
        </a:p>
      </dgm:t>
    </dgm:pt>
    <dgm:pt modelId="{9C0CC38E-7EB6-4BE0-930F-DEAA6B65B965}" type="pres">
      <dgm:prSet presAssocID="{B5068C22-624C-4DD7-9366-F82D382A2017}" presName="root" presStyleCnt="0">
        <dgm:presLayoutVars>
          <dgm:dir/>
          <dgm:resizeHandles val="exact"/>
        </dgm:presLayoutVars>
      </dgm:prSet>
      <dgm:spPr/>
    </dgm:pt>
    <dgm:pt modelId="{4F58B948-8467-4E38-BE2E-0A2C5077549D}" type="pres">
      <dgm:prSet presAssocID="{2A484EBB-0504-499D-9790-926E02267D7A}" presName="compNode" presStyleCnt="0"/>
      <dgm:spPr/>
    </dgm:pt>
    <dgm:pt modelId="{61438B62-26B8-41C7-9987-573E4FB7C9BE}" type="pres">
      <dgm:prSet presAssocID="{2A484EBB-0504-499D-9790-926E02267D7A}" presName="bgRect" presStyleLbl="bgShp" presStyleIdx="0" presStyleCnt="4" custLinFactNeighborY="7626"/>
      <dgm:spPr/>
    </dgm:pt>
    <dgm:pt modelId="{08FAA4A5-847E-4C1B-9CEE-B2C41FFE396A}" type="pres">
      <dgm:prSet presAssocID="{2A484EBB-0504-499D-9790-926E02267D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in wheelchair"/>
        </a:ext>
      </dgm:extLst>
    </dgm:pt>
    <dgm:pt modelId="{269A1FC5-1429-4F54-9616-F0D3C105B492}" type="pres">
      <dgm:prSet presAssocID="{2A484EBB-0504-499D-9790-926E02267D7A}" presName="spaceRect" presStyleCnt="0"/>
      <dgm:spPr/>
    </dgm:pt>
    <dgm:pt modelId="{674EBBF2-D2AF-48F4-AD40-67C4867606E9}" type="pres">
      <dgm:prSet presAssocID="{2A484EBB-0504-499D-9790-926E02267D7A}" presName="parTx" presStyleLbl="revTx" presStyleIdx="0" presStyleCnt="5">
        <dgm:presLayoutVars>
          <dgm:chMax val="0"/>
          <dgm:chPref val="0"/>
        </dgm:presLayoutVars>
      </dgm:prSet>
      <dgm:spPr/>
    </dgm:pt>
    <dgm:pt modelId="{A20390F1-94EF-4812-A9F0-8B4168B61577}" type="pres">
      <dgm:prSet presAssocID="{D58C82A2-94F0-44B8-BBCA-032F67CBE8EA}" presName="sibTrans" presStyleCnt="0"/>
      <dgm:spPr/>
    </dgm:pt>
    <dgm:pt modelId="{F1CDFE73-8955-4CD6-9327-66A7087E7E2D}" type="pres">
      <dgm:prSet presAssocID="{E7905988-D7CB-42B1-BB91-145B9CD50745}" presName="compNode" presStyleCnt="0"/>
      <dgm:spPr/>
    </dgm:pt>
    <dgm:pt modelId="{9F4037B7-7CF6-4E98-A629-CE22A8817A44}" type="pres">
      <dgm:prSet presAssocID="{E7905988-D7CB-42B1-BB91-145B9CD50745}" presName="bgRect" presStyleLbl="bgShp" presStyleIdx="1" presStyleCnt="4"/>
      <dgm:spPr/>
    </dgm:pt>
    <dgm:pt modelId="{8F5E74D5-01DC-471F-AFBA-57B9CE21BD7B}" type="pres">
      <dgm:prSet presAssocID="{E7905988-D7CB-42B1-BB91-145B9CD5074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14E4D762-F99E-46FB-82A0-450D7745D092}" type="pres">
      <dgm:prSet presAssocID="{E7905988-D7CB-42B1-BB91-145B9CD50745}" presName="spaceRect" presStyleCnt="0"/>
      <dgm:spPr/>
    </dgm:pt>
    <dgm:pt modelId="{9AB79D2D-1272-4509-9740-C14BBE2730E0}" type="pres">
      <dgm:prSet presAssocID="{E7905988-D7CB-42B1-BB91-145B9CD50745}" presName="parTx" presStyleLbl="revTx" presStyleIdx="1" presStyleCnt="5">
        <dgm:presLayoutVars>
          <dgm:chMax val="0"/>
          <dgm:chPref val="0"/>
        </dgm:presLayoutVars>
      </dgm:prSet>
      <dgm:spPr/>
    </dgm:pt>
    <dgm:pt modelId="{38CC69D3-B698-4E5E-B761-4BAA3FF61D16}" type="pres">
      <dgm:prSet presAssocID="{E7905988-D7CB-42B1-BB91-145B9CD50745}" presName="desTx" presStyleLbl="revTx" presStyleIdx="2" presStyleCnt="5">
        <dgm:presLayoutVars/>
      </dgm:prSet>
      <dgm:spPr/>
    </dgm:pt>
    <dgm:pt modelId="{17887FEA-7A6F-4F64-BFF4-E21B447EA9A5}" type="pres">
      <dgm:prSet presAssocID="{9AD638F7-CA12-4E60-93F5-58FF15B888FB}" presName="sibTrans" presStyleCnt="0"/>
      <dgm:spPr/>
    </dgm:pt>
    <dgm:pt modelId="{054C9812-6E2B-4E5C-A748-BD1B9A2D8A1E}" type="pres">
      <dgm:prSet presAssocID="{1F4D52A2-C728-4C0D-B7F4-13D4E95C5294}" presName="compNode" presStyleCnt="0"/>
      <dgm:spPr/>
    </dgm:pt>
    <dgm:pt modelId="{C2966A53-FEA7-4D33-A4B5-DA42A26683F9}" type="pres">
      <dgm:prSet presAssocID="{1F4D52A2-C728-4C0D-B7F4-13D4E95C5294}" presName="bgRect" presStyleLbl="bgShp" presStyleIdx="2" presStyleCnt="4"/>
      <dgm:spPr/>
    </dgm:pt>
    <dgm:pt modelId="{D3473FBA-D4F5-42B0-B794-EF7A38338CF5}" type="pres">
      <dgm:prSet presAssocID="{1F4D52A2-C728-4C0D-B7F4-13D4E95C529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3DD1792-5BA2-4B3C-A3EC-A6B84AFB1922}" type="pres">
      <dgm:prSet presAssocID="{1F4D52A2-C728-4C0D-B7F4-13D4E95C5294}" presName="spaceRect" presStyleCnt="0"/>
      <dgm:spPr/>
    </dgm:pt>
    <dgm:pt modelId="{4278690C-0812-4EC1-BE2A-BA46522346EE}" type="pres">
      <dgm:prSet presAssocID="{1F4D52A2-C728-4C0D-B7F4-13D4E95C5294}" presName="parTx" presStyleLbl="revTx" presStyleIdx="3" presStyleCnt="5">
        <dgm:presLayoutVars>
          <dgm:chMax val="0"/>
          <dgm:chPref val="0"/>
        </dgm:presLayoutVars>
      </dgm:prSet>
      <dgm:spPr/>
    </dgm:pt>
    <dgm:pt modelId="{07826D81-7AA8-431A-933F-358204C423DD}" type="pres">
      <dgm:prSet presAssocID="{18E064A8-990E-4634-A2B8-C161CAB96BAA}" presName="sibTrans" presStyleCnt="0"/>
      <dgm:spPr/>
    </dgm:pt>
    <dgm:pt modelId="{B0DC277D-243B-4328-A314-D1FEB5C7389C}" type="pres">
      <dgm:prSet presAssocID="{E19CD06D-5EF0-49B1-AAAD-9838CFA1DE42}" presName="compNode" presStyleCnt="0"/>
      <dgm:spPr/>
    </dgm:pt>
    <dgm:pt modelId="{9ED76087-618F-4080-991F-14C8520F1A55}" type="pres">
      <dgm:prSet presAssocID="{E19CD06D-5EF0-49B1-AAAD-9838CFA1DE42}" presName="bgRect" presStyleLbl="bgShp" presStyleIdx="3" presStyleCnt="4"/>
      <dgm:spPr/>
    </dgm:pt>
    <dgm:pt modelId="{4B823D4F-6A1A-4BDE-A709-1A382011E607}" type="pres">
      <dgm:prSet presAssocID="{E19CD06D-5EF0-49B1-AAAD-9838CFA1DE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9BD66D2-41C0-4A8C-A4C8-C00AF86EB3D8}" type="pres">
      <dgm:prSet presAssocID="{E19CD06D-5EF0-49B1-AAAD-9838CFA1DE42}" presName="spaceRect" presStyleCnt="0"/>
      <dgm:spPr/>
    </dgm:pt>
    <dgm:pt modelId="{155B4310-8BEA-461C-B9F7-510CC781642D}" type="pres">
      <dgm:prSet presAssocID="{E19CD06D-5EF0-49B1-AAAD-9838CFA1DE4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4B9790F-9F0B-44E1-BC10-CD7794FC6284}" type="presOf" srcId="{1F4D52A2-C728-4C0D-B7F4-13D4E95C5294}" destId="{4278690C-0812-4EC1-BE2A-BA46522346EE}" srcOrd="0" destOrd="0" presId="urn:microsoft.com/office/officeart/2018/2/layout/IconVerticalSolidList"/>
    <dgm:cxn modelId="{51AD9711-27BF-4BCB-BA31-AE9F90941A8C}" srcId="{E7905988-D7CB-42B1-BB91-145B9CD50745}" destId="{7A2767C5-514A-4508-9836-94F8A0D4A9BB}" srcOrd="0" destOrd="0" parTransId="{844EECFB-BD16-4084-A298-245196E810E3}" sibTransId="{1876E2B4-23C9-46DF-BD31-8274F3290A85}"/>
    <dgm:cxn modelId="{36ED1013-5754-4718-B353-2D32CAC87DA8}" type="presOf" srcId="{2A484EBB-0504-499D-9790-926E02267D7A}" destId="{674EBBF2-D2AF-48F4-AD40-67C4867606E9}" srcOrd="0" destOrd="0" presId="urn:microsoft.com/office/officeart/2018/2/layout/IconVerticalSolidList"/>
    <dgm:cxn modelId="{C7E3151B-8300-4956-8040-A623295ED8A4}" type="presOf" srcId="{57E9B3C9-2207-421C-B701-91127156885B}" destId="{38CC69D3-B698-4E5E-B761-4BAA3FF61D16}" srcOrd="0" destOrd="2" presId="urn:microsoft.com/office/officeart/2018/2/layout/IconVerticalSolidList"/>
    <dgm:cxn modelId="{1C6BBE39-70D7-449C-B292-56D1D8C028C3}" type="presOf" srcId="{B5068C22-624C-4DD7-9366-F82D382A2017}" destId="{9C0CC38E-7EB6-4BE0-930F-DEAA6B65B965}" srcOrd="0" destOrd="0" presId="urn:microsoft.com/office/officeart/2018/2/layout/IconVerticalSolidList"/>
    <dgm:cxn modelId="{F1C97C53-4F62-4BA4-A12B-E139706710ED}" type="presOf" srcId="{43E60098-63E3-434E-A8FD-AFF4BCA47008}" destId="{38CC69D3-B698-4E5E-B761-4BAA3FF61D16}" srcOrd="0" destOrd="1" presId="urn:microsoft.com/office/officeart/2018/2/layout/IconVerticalSolidList"/>
    <dgm:cxn modelId="{9EEEED54-4A03-44E7-B640-473C41266AD1}" srcId="{B5068C22-624C-4DD7-9366-F82D382A2017}" destId="{E7905988-D7CB-42B1-BB91-145B9CD50745}" srcOrd="1" destOrd="0" parTransId="{F63BEBCB-FA82-4A9B-B072-08C85CF6ADC9}" sibTransId="{9AD638F7-CA12-4E60-93F5-58FF15B888FB}"/>
    <dgm:cxn modelId="{5B3A6C5F-8901-4CBA-949D-C7435D2F61B8}" srcId="{B5068C22-624C-4DD7-9366-F82D382A2017}" destId="{1F4D52A2-C728-4C0D-B7F4-13D4E95C5294}" srcOrd="2" destOrd="0" parTransId="{995FD3D6-D018-4F41-B2F3-D5A7282A22DA}" sibTransId="{18E064A8-990E-4634-A2B8-C161CAB96BAA}"/>
    <dgm:cxn modelId="{E63E0963-8BEA-4BC2-96C1-5E473549B9D4}" srcId="{E7905988-D7CB-42B1-BB91-145B9CD50745}" destId="{57E9B3C9-2207-421C-B701-91127156885B}" srcOrd="2" destOrd="0" parTransId="{E91D721D-9B72-4077-9B45-534E3D886B82}" sibTransId="{2101856A-65DB-47A6-97C8-16B1C49AB774}"/>
    <dgm:cxn modelId="{46663B6A-C816-4160-8F8C-3D27034933B0}" type="presOf" srcId="{E7905988-D7CB-42B1-BB91-145B9CD50745}" destId="{9AB79D2D-1272-4509-9740-C14BBE2730E0}" srcOrd="0" destOrd="0" presId="urn:microsoft.com/office/officeart/2018/2/layout/IconVerticalSolidList"/>
    <dgm:cxn modelId="{414AB38C-8E11-4E60-8780-4615C53C1AEC}" srcId="{B5068C22-624C-4DD7-9366-F82D382A2017}" destId="{E19CD06D-5EF0-49B1-AAAD-9838CFA1DE42}" srcOrd="3" destOrd="0" parTransId="{E264DDE0-C998-4CB7-948F-F34BB364F81E}" sibTransId="{7626E46C-7F1D-414F-8CBC-85EF84DE3225}"/>
    <dgm:cxn modelId="{2C78DDAB-A532-4B62-A4C8-686F97C310E3}" type="presOf" srcId="{7A2767C5-514A-4508-9836-94F8A0D4A9BB}" destId="{38CC69D3-B698-4E5E-B761-4BAA3FF61D16}" srcOrd="0" destOrd="0" presId="urn:microsoft.com/office/officeart/2018/2/layout/IconVerticalSolidList"/>
    <dgm:cxn modelId="{1B3322C1-9077-4DBC-BE8C-6726E26689E4}" type="presOf" srcId="{E19CD06D-5EF0-49B1-AAAD-9838CFA1DE42}" destId="{155B4310-8BEA-461C-B9F7-510CC781642D}" srcOrd="0" destOrd="0" presId="urn:microsoft.com/office/officeart/2018/2/layout/IconVerticalSolidList"/>
    <dgm:cxn modelId="{3CABDCDE-842D-4443-AABE-4B99139DCDF6}" srcId="{E7905988-D7CB-42B1-BB91-145B9CD50745}" destId="{43E60098-63E3-434E-A8FD-AFF4BCA47008}" srcOrd="1" destOrd="0" parTransId="{51A3A2F0-7AAE-4C25-9CE2-432921BC532A}" sibTransId="{43DD8E0B-9D25-45DB-A6AC-3AB7F5BE230A}"/>
    <dgm:cxn modelId="{376DA4EC-AC91-4BB0-B2A2-2E9919474D50}" srcId="{B5068C22-624C-4DD7-9366-F82D382A2017}" destId="{2A484EBB-0504-499D-9790-926E02267D7A}" srcOrd="0" destOrd="0" parTransId="{A2DAC860-5E58-402F-ADEB-BDF80BF8F225}" sibTransId="{D58C82A2-94F0-44B8-BBCA-032F67CBE8EA}"/>
    <dgm:cxn modelId="{F6BB533E-4D09-4882-A862-D671973A8EFF}" type="presParOf" srcId="{9C0CC38E-7EB6-4BE0-930F-DEAA6B65B965}" destId="{4F58B948-8467-4E38-BE2E-0A2C5077549D}" srcOrd="0" destOrd="0" presId="urn:microsoft.com/office/officeart/2018/2/layout/IconVerticalSolidList"/>
    <dgm:cxn modelId="{0E09204A-2403-4AB9-A724-F4511D2A4F1A}" type="presParOf" srcId="{4F58B948-8467-4E38-BE2E-0A2C5077549D}" destId="{61438B62-26B8-41C7-9987-573E4FB7C9BE}" srcOrd="0" destOrd="0" presId="urn:microsoft.com/office/officeart/2018/2/layout/IconVerticalSolidList"/>
    <dgm:cxn modelId="{B47F0D6B-D08A-4786-875A-1BE1C43A1A0C}" type="presParOf" srcId="{4F58B948-8467-4E38-BE2E-0A2C5077549D}" destId="{08FAA4A5-847E-4C1B-9CEE-B2C41FFE396A}" srcOrd="1" destOrd="0" presId="urn:microsoft.com/office/officeart/2018/2/layout/IconVerticalSolidList"/>
    <dgm:cxn modelId="{38987D49-B77D-4BD2-9F0F-9FDCE4EC3EB2}" type="presParOf" srcId="{4F58B948-8467-4E38-BE2E-0A2C5077549D}" destId="{269A1FC5-1429-4F54-9616-F0D3C105B492}" srcOrd="2" destOrd="0" presId="urn:microsoft.com/office/officeart/2018/2/layout/IconVerticalSolidList"/>
    <dgm:cxn modelId="{C72BE830-5406-481C-B995-6F8FB4A15CF8}" type="presParOf" srcId="{4F58B948-8467-4E38-BE2E-0A2C5077549D}" destId="{674EBBF2-D2AF-48F4-AD40-67C4867606E9}" srcOrd="3" destOrd="0" presId="urn:microsoft.com/office/officeart/2018/2/layout/IconVerticalSolidList"/>
    <dgm:cxn modelId="{7DDC10F8-1A9D-4A61-AFFA-0CD724E63F62}" type="presParOf" srcId="{9C0CC38E-7EB6-4BE0-930F-DEAA6B65B965}" destId="{A20390F1-94EF-4812-A9F0-8B4168B61577}" srcOrd="1" destOrd="0" presId="urn:microsoft.com/office/officeart/2018/2/layout/IconVerticalSolidList"/>
    <dgm:cxn modelId="{F2D7A219-3D2F-4505-B918-F34FBF0821F2}" type="presParOf" srcId="{9C0CC38E-7EB6-4BE0-930F-DEAA6B65B965}" destId="{F1CDFE73-8955-4CD6-9327-66A7087E7E2D}" srcOrd="2" destOrd="0" presId="urn:microsoft.com/office/officeart/2018/2/layout/IconVerticalSolidList"/>
    <dgm:cxn modelId="{314D6016-760F-4E3E-B9A5-175C0EEB67D1}" type="presParOf" srcId="{F1CDFE73-8955-4CD6-9327-66A7087E7E2D}" destId="{9F4037B7-7CF6-4E98-A629-CE22A8817A44}" srcOrd="0" destOrd="0" presId="urn:microsoft.com/office/officeart/2018/2/layout/IconVerticalSolidList"/>
    <dgm:cxn modelId="{91EE40F2-05C0-437B-9772-3F33A8F4CA6B}" type="presParOf" srcId="{F1CDFE73-8955-4CD6-9327-66A7087E7E2D}" destId="{8F5E74D5-01DC-471F-AFBA-57B9CE21BD7B}" srcOrd="1" destOrd="0" presId="urn:microsoft.com/office/officeart/2018/2/layout/IconVerticalSolidList"/>
    <dgm:cxn modelId="{475DBE19-7555-4AA0-83B1-5CA08E494CE9}" type="presParOf" srcId="{F1CDFE73-8955-4CD6-9327-66A7087E7E2D}" destId="{14E4D762-F99E-46FB-82A0-450D7745D092}" srcOrd="2" destOrd="0" presId="urn:microsoft.com/office/officeart/2018/2/layout/IconVerticalSolidList"/>
    <dgm:cxn modelId="{A66E08E1-7628-4DB6-AD5E-9650DA7DCA56}" type="presParOf" srcId="{F1CDFE73-8955-4CD6-9327-66A7087E7E2D}" destId="{9AB79D2D-1272-4509-9740-C14BBE2730E0}" srcOrd="3" destOrd="0" presId="urn:microsoft.com/office/officeart/2018/2/layout/IconVerticalSolidList"/>
    <dgm:cxn modelId="{1A6E0EA9-FECF-4332-8B80-EB6DAC291798}" type="presParOf" srcId="{F1CDFE73-8955-4CD6-9327-66A7087E7E2D}" destId="{38CC69D3-B698-4E5E-B761-4BAA3FF61D16}" srcOrd="4" destOrd="0" presId="urn:microsoft.com/office/officeart/2018/2/layout/IconVerticalSolidList"/>
    <dgm:cxn modelId="{990F6A54-01EB-41DB-BB3B-3646AA2B3008}" type="presParOf" srcId="{9C0CC38E-7EB6-4BE0-930F-DEAA6B65B965}" destId="{17887FEA-7A6F-4F64-BFF4-E21B447EA9A5}" srcOrd="3" destOrd="0" presId="urn:microsoft.com/office/officeart/2018/2/layout/IconVerticalSolidList"/>
    <dgm:cxn modelId="{71A2ADAB-772E-4B20-AF51-AB1CA7354D3C}" type="presParOf" srcId="{9C0CC38E-7EB6-4BE0-930F-DEAA6B65B965}" destId="{054C9812-6E2B-4E5C-A748-BD1B9A2D8A1E}" srcOrd="4" destOrd="0" presId="urn:microsoft.com/office/officeart/2018/2/layout/IconVerticalSolidList"/>
    <dgm:cxn modelId="{CE957148-84CA-4DB4-9C53-869AA3BD4D0D}" type="presParOf" srcId="{054C9812-6E2B-4E5C-A748-BD1B9A2D8A1E}" destId="{C2966A53-FEA7-4D33-A4B5-DA42A26683F9}" srcOrd="0" destOrd="0" presId="urn:microsoft.com/office/officeart/2018/2/layout/IconVerticalSolidList"/>
    <dgm:cxn modelId="{51750783-CB83-40FF-A3B4-84875E7017B2}" type="presParOf" srcId="{054C9812-6E2B-4E5C-A748-BD1B9A2D8A1E}" destId="{D3473FBA-D4F5-42B0-B794-EF7A38338CF5}" srcOrd="1" destOrd="0" presId="urn:microsoft.com/office/officeart/2018/2/layout/IconVerticalSolidList"/>
    <dgm:cxn modelId="{088A0470-4507-4396-A861-43E7AACD0AA3}" type="presParOf" srcId="{054C9812-6E2B-4E5C-A748-BD1B9A2D8A1E}" destId="{33DD1792-5BA2-4B3C-A3EC-A6B84AFB1922}" srcOrd="2" destOrd="0" presId="urn:microsoft.com/office/officeart/2018/2/layout/IconVerticalSolidList"/>
    <dgm:cxn modelId="{AC7F4EF6-104A-4BEB-85DA-DA258A6EBD0E}" type="presParOf" srcId="{054C9812-6E2B-4E5C-A748-BD1B9A2D8A1E}" destId="{4278690C-0812-4EC1-BE2A-BA46522346EE}" srcOrd="3" destOrd="0" presId="urn:microsoft.com/office/officeart/2018/2/layout/IconVerticalSolidList"/>
    <dgm:cxn modelId="{57114528-33EF-418A-98AF-2C261CF71F68}" type="presParOf" srcId="{9C0CC38E-7EB6-4BE0-930F-DEAA6B65B965}" destId="{07826D81-7AA8-431A-933F-358204C423DD}" srcOrd="5" destOrd="0" presId="urn:microsoft.com/office/officeart/2018/2/layout/IconVerticalSolidList"/>
    <dgm:cxn modelId="{957CE58F-39C7-46A0-8C1B-33E2B7AAC00D}" type="presParOf" srcId="{9C0CC38E-7EB6-4BE0-930F-DEAA6B65B965}" destId="{B0DC277D-243B-4328-A314-D1FEB5C7389C}" srcOrd="6" destOrd="0" presId="urn:microsoft.com/office/officeart/2018/2/layout/IconVerticalSolidList"/>
    <dgm:cxn modelId="{80921005-2BF2-4053-897A-C7E199653BA0}" type="presParOf" srcId="{B0DC277D-243B-4328-A314-D1FEB5C7389C}" destId="{9ED76087-618F-4080-991F-14C8520F1A55}" srcOrd="0" destOrd="0" presId="urn:microsoft.com/office/officeart/2018/2/layout/IconVerticalSolidList"/>
    <dgm:cxn modelId="{A860E6BE-AD93-4FFC-9801-5EE4BCB46D82}" type="presParOf" srcId="{B0DC277D-243B-4328-A314-D1FEB5C7389C}" destId="{4B823D4F-6A1A-4BDE-A709-1A382011E607}" srcOrd="1" destOrd="0" presId="urn:microsoft.com/office/officeart/2018/2/layout/IconVerticalSolidList"/>
    <dgm:cxn modelId="{61DAE301-95AA-4D7D-BFA2-BCCA79C35E31}" type="presParOf" srcId="{B0DC277D-243B-4328-A314-D1FEB5C7389C}" destId="{99BD66D2-41C0-4A8C-A4C8-C00AF86EB3D8}" srcOrd="2" destOrd="0" presId="urn:microsoft.com/office/officeart/2018/2/layout/IconVerticalSolidList"/>
    <dgm:cxn modelId="{60FE5F6D-35B4-4E63-9EC8-CF6A07AA3471}" type="presParOf" srcId="{B0DC277D-243B-4328-A314-D1FEB5C7389C}" destId="{155B4310-8BEA-461C-B9F7-510CC78164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917DD-C7BB-49DA-A314-D0720BCD8D42}">
      <dsp:nvSpPr>
        <dsp:cNvPr id="0" name=""/>
        <dsp:cNvSpPr/>
      </dsp:nvSpPr>
      <dsp:spPr>
        <a:xfrm>
          <a:off x="8634" y="816194"/>
          <a:ext cx="2013350" cy="6040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Campaign</a:t>
          </a:r>
        </a:p>
      </dsp:txBody>
      <dsp:txXfrm>
        <a:off x="8634" y="816194"/>
        <a:ext cx="2013350" cy="604005"/>
      </dsp:txXfrm>
    </dsp:sp>
    <dsp:sp modelId="{04BC9E57-D953-402A-B04E-CE409D469ABA}">
      <dsp:nvSpPr>
        <dsp:cNvPr id="0" name=""/>
        <dsp:cNvSpPr/>
      </dsp:nvSpPr>
      <dsp:spPr>
        <a:xfrm>
          <a:off x="8634" y="1420200"/>
          <a:ext cx="2013350" cy="18445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Campaign for the rights and interests of those needing AT</a:t>
          </a:r>
        </a:p>
      </dsp:txBody>
      <dsp:txXfrm>
        <a:off x="8634" y="1420200"/>
        <a:ext cx="2013350" cy="1844579"/>
      </dsp:txXfrm>
    </dsp:sp>
    <dsp:sp modelId="{C209C196-A1FC-431D-A6C8-BC19D438F03E}">
      <dsp:nvSpPr>
        <dsp:cNvPr id="0" name=""/>
        <dsp:cNvSpPr/>
      </dsp:nvSpPr>
      <dsp:spPr>
        <a:xfrm>
          <a:off x="2129879" y="816194"/>
          <a:ext cx="2013350" cy="604005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Provide</a:t>
          </a:r>
        </a:p>
      </dsp:txBody>
      <dsp:txXfrm>
        <a:off x="2129879" y="816194"/>
        <a:ext cx="2013350" cy="604005"/>
      </dsp:txXfrm>
    </dsp:sp>
    <dsp:sp modelId="{6E1FF341-D624-47D5-863C-5826E647C8B1}">
      <dsp:nvSpPr>
        <dsp:cNvPr id="0" name=""/>
        <dsp:cNvSpPr/>
      </dsp:nvSpPr>
      <dsp:spPr>
        <a:xfrm>
          <a:off x="2129879" y="1420200"/>
          <a:ext cx="2013350" cy="1844579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Provide expert , impartial  and advice to government </a:t>
          </a:r>
        </a:p>
      </dsp:txBody>
      <dsp:txXfrm>
        <a:off x="2129879" y="1420200"/>
        <a:ext cx="2013350" cy="1844579"/>
      </dsp:txXfrm>
    </dsp:sp>
    <dsp:sp modelId="{E33A18AC-9758-4253-97D8-8ADF75F477C9}">
      <dsp:nvSpPr>
        <dsp:cNvPr id="0" name=""/>
        <dsp:cNvSpPr/>
      </dsp:nvSpPr>
      <dsp:spPr>
        <a:xfrm>
          <a:off x="4251124" y="816194"/>
          <a:ext cx="2013350" cy="604005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Educate and inform</a:t>
          </a:r>
        </a:p>
      </dsp:txBody>
      <dsp:txXfrm>
        <a:off x="4251124" y="816194"/>
        <a:ext cx="2013350" cy="604005"/>
      </dsp:txXfrm>
    </dsp:sp>
    <dsp:sp modelId="{959F176C-CE47-41ED-AEF1-C29A04C6EB4E}">
      <dsp:nvSpPr>
        <dsp:cNvPr id="0" name=""/>
        <dsp:cNvSpPr/>
      </dsp:nvSpPr>
      <dsp:spPr>
        <a:xfrm>
          <a:off x="4251124" y="1420200"/>
          <a:ext cx="2013350" cy="1844579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Educate and inform widely on AT</a:t>
          </a:r>
        </a:p>
      </dsp:txBody>
      <dsp:txXfrm>
        <a:off x="4251124" y="1420200"/>
        <a:ext cx="2013350" cy="1844579"/>
      </dsp:txXfrm>
    </dsp:sp>
    <dsp:sp modelId="{FC8446C1-4E54-43A9-8047-547AE9488474}">
      <dsp:nvSpPr>
        <dsp:cNvPr id="0" name=""/>
        <dsp:cNvSpPr/>
      </dsp:nvSpPr>
      <dsp:spPr>
        <a:xfrm>
          <a:off x="6372369" y="816194"/>
          <a:ext cx="2013350" cy="604005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Promote</a:t>
          </a:r>
        </a:p>
      </dsp:txBody>
      <dsp:txXfrm>
        <a:off x="6372369" y="816194"/>
        <a:ext cx="2013350" cy="604005"/>
      </dsp:txXfrm>
    </dsp:sp>
    <dsp:sp modelId="{CA19C6DB-CDCC-494D-A85B-D50A7293C12A}">
      <dsp:nvSpPr>
        <dsp:cNvPr id="0" name=""/>
        <dsp:cNvSpPr/>
      </dsp:nvSpPr>
      <dsp:spPr>
        <a:xfrm>
          <a:off x="6372369" y="1420200"/>
          <a:ext cx="2013350" cy="1844579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Promote British AT products and expertise at home and overseas</a:t>
          </a:r>
        </a:p>
      </dsp:txBody>
      <dsp:txXfrm>
        <a:off x="6372369" y="1420200"/>
        <a:ext cx="2013350" cy="1844579"/>
      </dsp:txXfrm>
    </dsp:sp>
    <dsp:sp modelId="{3AC62A05-8A71-4748-BDF5-464B7B44B190}">
      <dsp:nvSpPr>
        <dsp:cNvPr id="0" name=""/>
        <dsp:cNvSpPr/>
      </dsp:nvSpPr>
      <dsp:spPr>
        <a:xfrm>
          <a:off x="8493615" y="816194"/>
          <a:ext cx="2013350" cy="604005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Develop</a:t>
          </a:r>
        </a:p>
      </dsp:txBody>
      <dsp:txXfrm>
        <a:off x="8493615" y="816194"/>
        <a:ext cx="2013350" cy="604005"/>
      </dsp:txXfrm>
    </dsp:sp>
    <dsp:sp modelId="{9D97BB75-575D-430D-A039-5BD5785904A4}">
      <dsp:nvSpPr>
        <dsp:cNvPr id="0" name=""/>
        <dsp:cNvSpPr/>
      </dsp:nvSpPr>
      <dsp:spPr>
        <a:xfrm>
          <a:off x="8493615" y="1420200"/>
          <a:ext cx="2013350" cy="184457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Develop the professionalism of those working with AT</a:t>
          </a:r>
        </a:p>
      </dsp:txBody>
      <dsp:txXfrm>
        <a:off x="8493615" y="1420200"/>
        <a:ext cx="2013350" cy="1844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38B62-26B8-41C7-9987-573E4FB7C9BE}">
      <dsp:nvSpPr>
        <dsp:cNvPr id="0" name=""/>
        <dsp:cNvSpPr/>
      </dsp:nvSpPr>
      <dsp:spPr>
        <a:xfrm>
          <a:off x="0" y="71607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FAA4A5-847E-4C1B-9CEE-B2C41FFE396A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4EBBF2-D2AF-48F4-AD40-67C4867606E9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Lobbied MPs over changes to Disabled Students’ Allowances</a:t>
          </a:r>
          <a:endParaRPr lang="en-US" sz="2200" kern="1200" dirty="0"/>
        </a:p>
      </dsp:txBody>
      <dsp:txXfrm>
        <a:off x="1057183" y="1805"/>
        <a:ext cx="9458416" cy="915310"/>
      </dsp:txXfrm>
    </dsp:sp>
    <dsp:sp modelId="{9F4037B7-7CF6-4E98-A629-CE22A8817A44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5E74D5-01DC-471F-AFBA-57B9CE21BD7B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B79D2D-1272-4509-9740-C14BBE2730E0}">
      <dsp:nvSpPr>
        <dsp:cNvPr id="0" name=""/>
        <dsp:cNvSpPr/>
      </dsp:nvSpPr>
      <dsp:spPr>
        <a:xfrm>
          <a:off x="1057183" y="1145944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Broadcast webinars on:-</a:t>
          </a:r>
          <a:endParaRPr lang="en-US" sz="2200" kern="1200"/>
        </a:p>
      </dsp:txBody>
      <dsp:txXfrm>
        <a:off x="1057183" y="1145944"/>
        <a:ext cx="4732020" cy="915310"/>
      </dsp:txXfrm>
    </dsp:sp>
    <dsp:sp modelId="{38CC69D3-B698-4E5E-B761-4BAA3FF61D16}">
      <dsp:nvSpPr>
        <dsp:cNvPr id="0" name=""/>
        <dsp:cNvSpPr/>
      </dsp:nvSpPr>
      <dsp:spPr>
        <a:xfrm>
          <a:off x="5789203" y="1145944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AT into the Workplace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Accessible Education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AT into India</a:t>
          </a:r>
          <a:endParaRPr lang="en-US" sz="1300" kern="1200"/>
        </a:p>
      </dsp:txBody>
      <dsp:txXfrm>
        <a:off x="5789203" y="1145944"/>
        <a:ext cx="4726396" cy="915310"/>
      </dsp:txXfrm>
    </dsp:sp>
    <dsp:sp modelId="{C2966A53-FEA7-4D33-A4B5-DA42A26683F9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473FBA-D4F5-42B0-B794-EF7A38338CF5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78690C-0812-4EC1-BE2A-BA46522346EE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Won a key VAT concession on Assistive Technology  from HMRC </a:t>
          </a:r>
          <a:endParaRPr lang="en-US" sz="2200" kern="1200"/>
        </a:p>
      </dsp:txBody>
      <dsp:txXfrm>
        <a:off x="1057183" y="2290082"/>
        <a:ext cx="9458416" cy="915310"/>
      </dsp:txXfrm>
    </dsp:sp>
    <dsp:sp modelId="{9ED76087-618F-4080-991F-14C8520F1A55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823D4F-6A1A-4BDE-A709-1A382011E607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5B4310-8BEA-461C-B9F7-510CC781642D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Became a founding member of the All-Party Parliamentary Group for Assistive Technology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116A-E6AC-4794-9370-E632C1146C8C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171C4-52D5-4200-98E1-67B47E8EF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51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96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EFEF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EFEF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46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09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2050" y="279398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9688" y="279398"/>
            <a:ext cx="7319962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92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9628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85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75" y="12096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475" y="4175127"/>
            <a:ext cx="10515600" cy="12874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00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1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1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1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5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5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1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0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09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13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43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86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13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43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80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5830823"/>
            <a:ext cx="12192000" cy="1027177"/>
            <a:chOff x="0" y="5830823"/>
            <a:chExt cx="12192000" cy="1027177"/>
          </a:xfrm>
        </p:grpSpPr>
        <p:sp>
          <p:nvSpPr>
            <p:cNvPr id="16" name="Rectangle 15"/>
            <p:cNvSpPr/>
            <p:nvPr/>
          </p:nvSpPr>
          <p:spPr>
            <a:xfrm>
              <a:off x="0" y="6300565"/>
              <a:ext cx="12192000" cy="557435"/>
            </a:xfrm>
            <a:prstGeom prst="rect">
              <a:avLst/>
            </a:prstGeom>
            <a:solidFill>
              <a:srgbClr val="196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61257" y="6392061"/>
              <a:ext cx="4671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British Assistive Technology Association</a:t>
              </a:r>
            </a:p>
          </p:txBody>
        </p:sp>
        <p:pic>
          <p:nvPicPr>
            <p:cNvPr id="18" name="Content Placeholder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213" y="5830823"/>
              <a:ext cx="942975" cy="939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12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9628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151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151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151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151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151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bataonline.org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2204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British Assistive Technology Association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3924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Myles Pilling</a:t>
            </a:r>
          </a:p>
          <a:p>
            <a:r>
              <a:rPr lang="en-GB" dirty="0">
                <a:solidFill>
                  <a:schemeClr val="bg1"/>
                </a:solidFill>
              </a:rPr>
              <a:t>Council Member &amp; Director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B555A-19E2-431E-9571-4C42973FB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63" y="608716"/>
            <a:ext cx="4386828" cy="104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4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38BA-BC2B-42B3-B224-B70EE871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24" y="533447"/>
            <a:ext cx="7101723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“Raising the awareness of </a:t>
            </a:r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Assistive Technology in the UK”</a:t>
            </a:r>
          </a:p>
        </p:txBody>
      </p:sp>
      <p:pic>
        <p:nvPicPr>
          <p:cNvPr id="6" name="Graphic 5" descr="Computer">
            <a:extLst>
              <a:ext uri="{FF2B5EF4-FFF2-40B4-BE49-F238E27FC236}">
                <a16:creationId xmlns:a16="http://schemas.microsoft.com/office/drawing/2014/main" id="{7F8CEA8D-4253-4953-A193-70520699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743200"/>
            <a:ext cx="2721677" cy="27216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A1443DD-4D59-4FF9-B199-F8E61F4F6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pic>
        <p:nvPicPr>
          <p:cNvPr id="7" name="Graphic 6" descr="Smart Phone">
            <a:extLst>
              <a:ext uri="{FF2B5EF4-FFF2-40B4-BE49-F238E27FC236}">
                <a16:creationId xmlns:a16="http://schemas.microsoft.com/office/drawing/2014/main" id="{DEAF4B2C-1C80-4134-AAB6-CF82A0D6A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9553" y="2743199"/>
            <a:ext cx="2721677" cy="27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8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57" y="5377567"/>
            <a:ext cx="7719381" cy="1096331"/>
          </a:xfrm>
        </p:spPr>
        <p:txBody>
          <a:bodyPr>
            <a:normAutofit/>
          </a:bodyPr>
          <a:lstStyle/>
          <a:p>
            <a:r>
              <a:rPr lang="en-GB"/>
              <a:t> Aims</a:t>
            </a:r>
            <a:endParaRPr lang="en-GB" b="1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0" y="5830823"/>
            <a:ext cx="12192000" cy="1027177"/>
            <a:chOff x="0" y="5830823"/>
            <a:chExt cx="12192000" cy="1027177"/>
          </a:xfrm>
        </p:grpSpPr>
        <p:sp>
          <p:nvSpPr>
            <p:cNvPr id="32" name="Rectangle 31"/>
            <p:cNvSpPr/>
            <p:nvPr/>
          </p:nvSpPr>
          <p:spPr>
            <a:xfrm>
              <a:off x="0" y="6300565"/>
              <a:ext cx="12192000" cy="557435"/>
            </a:xfrm>
            <a:prstGeom prst="rect">
              <a:avLst/>
            </a:prstGeom>
            <a:solidFill>
              <a:srgbClr val="196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61257" y="6392061"/>
              <a:ext cx="4671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</a:rPr>
                <a:t>British Assistive Technology Association</a:t>
              </a:r>
            </a:p>
          </p:txBody>
        </p:sp>
        <p:pic>
          <p:nvPicPr>
            <p:cNvPr id="34" name="Content Placeholder 3" descr="A close up of a sign&#10;&#10;Description generated with high confidenc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213" y="5830823"/>
              <a:ext cx="942975" cy="939483"/>
            </a:xfrm>
            <a:prstGeom prst="rect">
              <a:avLst/>
            </a:prstGeom>
          </p:spPr>
        </p:pic>
      </p:grpSp>
      <p:graphicFrame>
        <p:nvGraphicFramePr>
          <p:cNvPr id="36" name="Content Placeholder 23">
            <a:extLst>
              <a:ext uri="{FF2B5EF4-FFF2-40B4-BE49-F238E27FC236}">
                <a16:creationId xmlns:a16="http://schemas.microsoft.com/office/drawing/2014/main" id="{18F4C543-A33F-4794-BFF0-D1A2C375C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156061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586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63C5-7DD1-4321-BA1D-A31419B1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GB" dirty="0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060C-58E3-4E1A-BD4B-E710A5482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63" y="1900928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b="1" dirty="0"/>
              <a:t>100 members </a:t>
            </a:r>
            <a:r>
              <a:rPr lang="en-GB" sz="2200" dirty="0"/>
              <a:t>and growing from :-</a:t>
            </a:r>
          </a:p>
          <a:p>
            <a:pPr marL="457200" lvl="1" indent="0">
              <a:buNone/>
            </a:pPr>
            <a:r>
              <a:rPr lang="en-GB" sz="2200" b="1" dirty="0"/>
              <a:t>Commercial Assistive Technology </a:t>
            </a:r>
            <a:r>
              <a:rPr lang="en-GB" sz="2200" dirty="0"/>
              <a:t>businesses</a:t>
            </a:r>
          </a:p>
          <a:p>
            <a:pPr marL="457200" lvl="1" indent="0">
              <a:buNone/>
            </a:pPr>
            <a:r>
              <a:rPr lang="en-GB" sz="2200" b="1" dirty="0"/>
              <a:t>Schools, Higher Education, Further Education and Local Authorities</a:t>
            </a:r>
          </a:p>
          <a:p>
            <a:pPr marL="457200" lvl="1" indent="0">
              <a:buNone/>
            </a:pPr>
            <a:r>
              <a:rPr lang="en-GB" sz="2200" b="1" dirty="0"/>
              <a:t>Third Sector </a:t>
            </a:r>
            <a:r>
              <a:rPr lang="en-GB" sz="2200" dirty="0"/>
              <a:t>– charities and organisations </a:t>
            </a:r>
          </a:p>
          <a:p>
            <a:pPr marL="457200" lvl="1" indent="0">
              <a:buNone/>
            </a:pPr>
            <a:r>
              <a:rPr lang="en-GB" sz="2200" b="1" dirty="0"/>
              <a:t>Individuals</a:t>
            </a:r>
            <a:r>
              <a:rPr lang="en-GB" sz="2200" dirty="0"/>
              <a:t> – assessors, assistive technologists, professionals </a:t>
            </a:r>
          </a:p>
          <a:p>
            <a:pPr marL="0" indent="0">
              <a:buNone/>
            </a:pPr>
            <a:r>
              <a:rPr lang="en-GB" sz="2200" dirty="0"/>
              <a:t>Drawn from a wide range of settings </a:t>
            </a:r>
          </a:p>
          <a:p>
            <a:pPr marL="0" indent="0">
              <a:buNone/>
            </a:pPr>
            <a:r>
              <a:rPr lang="en-GB" sz="2200" dirty="0"/>
              <a:t>Run by </a:t>
            </a:r>
            <a:r>
              <a:rPr lang="en-GB" sz="2200" b="1" dirty="0"/>
              <a:t>Volunteer Board of Directors</a:t>
            </a:r>
          </a:p>
          <a:p>
            <a:pPr marL="0" indent="0">
              <a:buNone/>
            </a:pPr>
            <a:r>
              <a:rPr lang="en-GB" sz="2200" dirty="0"/>
              <a:t>Working towards making Assistive Technology accessible for ALL</a:t>
            </a: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DCA9A8E-0899-4376-A700-39A445B24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" r="-3" b="-3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810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53CB96DC-05B2-4441-847A-A879192B1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" r="-2" b="-2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5" name="Picture 14" descr="A red and white sign&#10;&#10;Description generated with high confidence">
            <a:extLst>
              <a:ext uri="{FF2B5EF4-FFF2-40B4-BE49-F238E27FC236}">
                <a16:creationId xmlns:a16="http://schemas.microsoft.com/office/drawing/2014/main" id="{ECC090DB-AD4D-4944-BC4F-C796388AA9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267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B61EF-6AD7-4A4B-8A53-2946181A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0000"/>
                </a:solidFill>
              </a:rPr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4D667-F400-4792-9EE2-1CE8E5E7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499" y="2270725"/>
            <a:ext cx="5560969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Campaign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Inform 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Events, Conferences &amp; Exhibition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Discuss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Promote 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4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6EF5-A2ED-479C-96C7-FFDA187B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/>
              <a:t>Areas we are working on</a:t>
            </a:r>
          </a:p>
        </p:txBody>
      </p:sp>
      <p:cxnSp>
        <p:nvCxnSpPr>
          <p:cNvPr id="39" name="Straight Arrow Connector 3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7928-ED82-4A9B-9862-6FD5DE62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sz="2400" dirty="0"/>
              <a:t>Accessible exams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Disabled students’ allowances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VAT on assistive technology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Training and accreditation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Software licencing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Procurement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Exporting AT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Refreshing our website and branding</a:t>
            </a:r>
            <a:r>
              <a:rPr lang="en-US" sz="2000" dirty="0"/>
              <a:t>​</a:t>
            </a:r>
          </a:p>
          <a:p>
            <a:endParaRPr lang="en-GB" sz="1800" dirty="0"/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D033724-ADAC-4A04-A629-A3CDF0380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r="32960"/>
          <a:stretch/>
        </p:blipFill>
        <p:spPr>
          <a:xfrm>
            <a:off x="6416568" y="0"/>
            <a:ext cx="5818346" cy="632048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090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0F41-6381-46D0-BD01-9CDF5B65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What we have achieved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F37E9D-02E3-4FB2-B8FE-253795959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021936"/>
              </p:ext>
            </p:extLst>
          </p:nvPr>
        </p:nvGraphicFramePr>
        <p:xfrm>
          <a:off x="887061" y="14696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657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BB1B-5C2D-46A7-BEED-725A3B63C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GB"/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8778F-C5AE-458A-B592-3A8CE54B0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09788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Visit our website: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http://bataonline.org.uk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Subscribe to our free newsletter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Join BATA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		THANK-YOU!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96686-F443-4E48-A2E3-C1B7CA72D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67" y="106360"/>
            <a:ext cx="5097882" cy="61174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6855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628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TA Presentations" id="{70C3A99A-F6CA-40BE-8A3A-D4E26FCC2883}" vid="{A33754DB-538C-48DD-9A21-A67DDE9197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218</Words>
  <Application>Microsoft Macintosh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British Assistive Technology Association</vt:lpstr>
      <vt:lpstr>“Raising the awareness of  Assistive Technology in the UK”</vt:lpstr>
      <vt:lpstr> Aims</vt:lpstr>
      <vt:lpstr>Who we are</vt:lpstr>
      <vt:lpstr>What we do</vt:lpstr>
      <vt:lpstr>Areas we are working on</vt:lpstr>
      <vt:lpstr>What we have achieved</vt:lpstr>
      <vt:lpstr>How can you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Assistive Technology Association</dc:title>
  <dc:creator>Martin Pistorius</dc:creator>
  <cp:lastModifiedBy>Martin Pistorius</cp:lastModifiedBy>
  <cp:revision>1</cp:revision>
  <dcterms:created xsi:type="dcterms:W3CDTF">2018-11-08T14:46:07Z</dcterms:created>
  <dcterms:modified xsi:type="dcterms:W3CDTF">2018-11-08T14:47:16Z</dcterms:modified>
</cp:coreProperties>
</file>