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5" r:id="rId9"/>
    <p:sldId id="26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D92CC-56BB-4F0C-A087-B68381897996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3160B-85B9-40BA-9610-D27236894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5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Open with a wireless switch to progress the PowerPoint</a:t>
            </a:r>
          </a:p>
          <a:p>
            <a:r>
              <a:rPr lang="en-GB" dirty="0" smtClean="0"/>
              <a:t>Overview of who I am and what level of learner I teach. Background about teaching higher level learners HTML</a:t>
            </a:r>
            <a:r>
              <a:rPr lang="en-GB" baseline="0" dirty="0" smtClean="0"/>
              <a:t>, CSS, C++ </a:t>
            </a:r>
            <a:r>
              <a:rPr lang="en-GB" baseline="0" dirty="0" err="1" smtClean="0"/>
              <a:t>Etc</a:t>
            </a:r>
            <a:endParaRPr lang="en-GB" baseline="0" dirty="0" smtClean="0"/>
          </a:p>
          <a:p>
            <a:r>
              <a:rPr lang="en-GB" baseline="0" dirty="0" smtClean="0"/>
              <a:t>There will be a group participation</a:t>
            </a:r>
          </a:p>
          <a:p>
            <a:r>
              <a:rPr lang="en-GB" baseline="0" dirty="0" smtClean="0"/>
              <a:t>Resources used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3160B-85B9-40BA-9610-D272368943F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6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Link to basic coding for any level. Matching, cause and effect.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3160B-85B9-40BA-9610-D272368943F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321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Maths concepts. Volunteers to take part. Arrows and compass on the floor/ walls</a:t>
            </a:r>
          </a:p>
          <a:p>
            <a:r>
              <a:rPr lang="en-GB" dirty="0" smtClean="0"/>
              <a:t>Blind fold volunteer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3160B-85B9-40BA-9610-D272368943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939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Cause and effect and problem solving skills. Tell the story from Alex’s point of view. Directions programmed. Problem solving. Pop!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3160B-85B9-40BA-9610-D272368943F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5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org/student/elementar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o.code.org/s/coursea-2018/stage/4/puzzle/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flappybird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studio.code.org/flappy/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1344" y="1476259"/>
            <a:ext cx="3688451" cy="911029"/>
          </a:xfrm>
        </p:spPr>
        <p:txBody>
          <a:bodyPr/>
          <a:lstStyle/>
          <a:p>
            <a:r>
              <a:rPr lang="en-GB" dirty="0" smtClean="0"/>
              <a:t>SEN Coding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5425" y="6114362"/>
            <a:ext cx="886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Simon Barnett, Multimedia Tutor, National Star College </a:t>
            </a:r>
          </a:p>
        </p:txBody>
      </p:sp>
    </p:spTree>
    <p:extLst>
      <p:ext uri="{BB962C8B-B14F-4D97-AF65-F5344CB8AC3E}">
        <p14:creationId xmlns:p14="http://schemas.microsoft.com/office/powerpoint/2010/main" val="327114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6" y="1806766"/>
            <a:ext cx="6783931" cy="452262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Removing the barrier…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324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Death by PowerPoint! </a:t>
            </a:r>
            <a:endParaRPr lang="en-GB" dirty="0"/>
          </a:p>
        </p:txBody>
      </p:sp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269" y="2160588"/>
            <a:ext cx="5787499" cy="3881437"/>
          </a:xfrm>
        </p:spPr>
      </p:pic>
    </p:spTree>
    <p:extLst>
      <p:ext uri="{BB962C8B-B14F-4D97-AF65-F5344CB8AC3E}">
        <p14:creationId xmlns:p14="http://schemas.microsoft.com/office/powerpoint/2010/main" val="10860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 Visually </a:t>
            </a:r>
            <a:r>
              <a:rPr lang="en-GB" dirty="0"/>
              <a:t>I</a:t>
            </a:r>
            <a:r>
              <a:rPr lang="en-GB" dirty="0" smtClean="0"/>
              <a:t>mpaired Team Coding…</a:t>
            </a:r>
            <a:endParaRPr lang="en-GB" dirty="0"/>
          </a:p>
        </p:txBody>
      </p:sp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28" y="1605833"/>
            <a:ext cx="6502784" cy="50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2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 visually impaired coding</a:t>
            </a:r>
            <a:endParaRPr lang="en-GB" dirty="0"/>
          </a:p>
        </p:txBody>
      </p:sp>
      <p:pic>
        <p:nvPicPr>
          <p:cNvPr id="4" name="Content Placeholder 3" descr="E:\DCIM\129CANON\IMG_009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80" y="1707613"/>
            <a:ext cx="7140808" cy="4673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73" y="2305626"/>
            <a:ext cx="367145" cy="367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64" y="2365201"/>
            <a:ext cx="389544" cy="38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the link…</a:t>
            </a:r>
            <a:endParaRPr lang="en-GB" dirty="0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74" y="1671012"/>
            <a:ext cx="4409594" cy="4409594"/>
          </a:xfrm>
          <a:prstGeom prst="rect">
            <a:avLst/>
          </a:prstGeom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056" y="3336266"/>
            <a:ext cx="2993395" cy="1079086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>
            <a:off x="4603173" y="3761509"/>
            <a:ext cx="1423554" cy="509155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9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83" y="798482"/>
            <a:ext cx="2994051" cy="1084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83" y="3266937"/>
            <a:ext cx="2017795" cy="13679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091198"/>
            <a:ext cx="6096000" cy="2675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make the bird flap when you click the mouse you must drag and attach the flap block.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What sound does a bird make when it flaps its wings?</a:t>
            </a:r>
          </a:p>
        </p:txBody>
      </p:sp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4658680"/>
            <a:ext cx="3044104" cy="96266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6473537" y="495407"/>
            <a:ext cx="2415019" cy="90650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1852628" y="5456092"/>
            <a:ext cx="3130125" cy="96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3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Applying the knowledge and transferable skills…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/>
          <a:stretch/>
        </p:blipFill>
        <p:spPr>
          <a:xfrm>
            <a:off x="820882" y="2680133"/>
            <a:ext cx="5532798" cy="3881437"/>
          </a:xfrm>
        </p:spPr>
      </p:pic>
    </p:spTree>
    <p:extLst>
      <p:ext uri="{BB962C8B-B14F-4D97-AF65-F5344CB8AC3E}">
        <p14:creationId xmlns:p14="http://schemas.microsoft.com/office/powerpoint/2010/main" val="2531451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ego bo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57" y="1054595"/>
            <a:ext cx="3886706" cy="524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741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90" y="1822082"/>
            <a:ext cx="6764357" cy="450957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Collaboration…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1607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291</TotalTime>
  <Words>178</Words>
  <Application>Microsoft Office PowerPoint</Application>
  <PresentationFormat>Widescreen</PresentationFormat>
  <Paragraphs>24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SEN Coding</vt:lpstr>
      <vt:lpstr>Death by PowerPoint! </vt:lpstr>
      <vt:lpstr>SEN Visually Impaired Team Coding…</vt:lpstr>
      <vt:lpstr>SEN visually impaired coding</vt:lpstr>
      <vt:lpstr>Making the link…</vt:lpstr>
      <vt:lpstr>PowerPoint Presentation</vt:lpstr>
      <vt:lpstr>Applying the knowledge and transferable skills…</vt:lpstr>
      <vt:lpstr>PowerPoint Presentation</vt:lpstr>
      <vt:lpstr>PowerPoint Presentation</vt:lpstr>
      <vt:lpstr>PowerPoint Presentation</vt:lpstr>
    </vt:vector>
  </TitlesOfParts>
  <Company>National Star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Death by Power Poin</dc:title>
  <dc:creator>Simon Barnett</dc:creator>
  <cp:lastModifiedBy>Simon Barnett</cp:lastModifiedBy>
  <cp:revision>14</cp:revision>
  <dcterms:created xsi:type="dcterms:W3CDTF">2018-10-01T19:22:45Z</dcterms:created>
  <dcterms:modified xsi:type="dcterms:W3CDTF">2018-10-10T08:23:22Z</dcterms:modified>
</cp:coreProperties>
</file>