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74" r:id="rId3"/>
    <p:sldId id="275" r:id="rId4"/>
    <p:sldId id="272" r:id="rId5"/>
    <p:sldId id="268" r:id="rId6"/>
    <p:sldId id="276" r:id="rId7"/>
    <p:sldId id="265" r:id="rId8"/>
    <p:sldId id="270" r:id="rId9"/>
    <p:sldId id="277" r:id="rId10"/>
    <p:sldId id="273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E84924-B0ED-4E35-B303-C585C084593E}" v="3" dt="2018-10-16T09:07:39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E5615-3C9C-4E76-9164-AA76B740A341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EC848-D4CF-4F21-9E96-CD3ED2FCF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31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4F88-0A34-4114-A04A-9A42E0082C6E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2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243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406864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36631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589391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43633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03B5-56E4-4930-929F-50B9EA8855C3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0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1024-564B-493E-86C0-15261D1699EA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39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EE60-35EA-4FDB-A812-7CC3D065D517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63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911-8F9D-4851-BF4E-3E4750C0732B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0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1FF0-CA37-42C2-9909-5EC023550F5B}" type="datetime1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0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BB39-EE44-425F-B8C2-1AA2801D94E1}" type="datetime1">
              <a:rPr lang="en-GB" smtClean="0"/>
              <a:t>16/10/2018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2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3333-4289-4F8C-B603-AFD1BA02A14F}" type="datetime1">
              <a:rPr lang="en-GB" smtClean="0"/>
              <a:t>16/10/2018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70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91231-A3FC-436D-A1E9-C091120EFD4C}" type="datetime1">
              <a:rPr lang="en-GB" smtClean="0"/>
              <a:t>16/10/2018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67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E03B-C16D-4EB8-9984-9260D121DDA9}" type="datetime1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81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C27A4-D897-481B-ABCC-5973992EBFEB}" type="datetime1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20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2A92F-7C0B-4419-A09D-48BD5CECA161}" type="datetime1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6EEDBD-C042-4A19-9FC5-4A852600E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43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23" y="2079664"/>
            <a:ext cx="10515600" cy="92201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Karten Session</a:t>
            </a:r>
            <a:br>
              <a:rPr lang="en-GB" sz="49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sz="4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TechAbility Conference</a:t>
            </a:r>
            <a:br>
              <a:rPr lang="en-GB" sz="49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sz="4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16 October 2018</a:t>
            </a:r>
            <a:br>
              <a:rPr lang="en-GB" sz="4900" b="1" dirty="0">
                <a:latin typeface="Century Gothic" panose="020B0502020202020204" pitchFamily="34" charset="0"/>
              </a:rPr>
            </a:br>
            <a:br>
              <a:rPr lang="en-GB" sz="4900" b="1" dirty="0">
                <a:latin typeface="Century Gothic" panose="020B0502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Dr Dawn Green</a:t>
            </a:r>
            <a:b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Karten Network Development</a:t>
            </a:r>
            <a:b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Century Gothic" panose="020B0502020202020204" pitchFamily="34" charset="0"/>
              </a:rPr>
              <a:t>Co-ordinator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3" y="158647"/>
            <a:ext cx="5629613" cy="1057859"/>
          </a:xfrm>
        </p:spPr>
      </p:pic>
    </p:spTree>
    <p:extLst>
      <p:ext uri="{BB962C8B-B14F-4D97-AF65-F5344CB8AC3E}">
        <p14:creationId xmlns:p14="http://schemas.microsoft.com/office/powerpoint/2010/main" val="18428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Century Gothic" panose="020B0502020202020204" pitchFamily="34" charset="0"/>
              </a:rPr>
              <a:t>Thank you for joining us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  <a:p>
            <a:pPr algn="ctr"/>
            <a:r>
              <a:rPr lang="en-GB" sz="4400" dirty="0">
                <a:latin typeface="Century Gothic" panose="020B0502020202020204" pitchFamily="34" charset="0"/>
              </a:rPr>
              <a:t>Dawn Green</a:t>
            </a:r>
          </a:p>
          <a:p>
            <a:pPr algn="ctr"/>
            <a:endParaRPr lang="en-GB" sz="4400" dirty="0">
              <a:latin typeface="Century Gothic" panose="020B0502020202020204" pitchFamily="34" charset="0"/>
            </a:endParaRPr>
          </a:p>
          <a:p>
            <a:pPr algn="ctr"/>
            <a:r>
              <a:rPr lang="en-GB" sz="4400" dirty="0">
                <a:latin typeface="Century Gothic" panose="020B0502020202020204" pitchFamily="34" charset="0"/>
              </a:rPr>
              <a:t>dawn@karten-network.org.uk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54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Overview</a:t>
            </a:r>
            <a:endParaRPr lang="en-GB" sz="4400" dirty="0">
              <a:latin typeface="Century Gothic" panose="020B0502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Funding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Keeping in touch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Support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Special Interest Groups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Webinars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Sharing examples of work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3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4953" y="1543050"/>
            <a:ext cx="10629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Applications for additional</a:t>
            </a:r>
          </a:p>
          <a:p>
            <a:r>
              <a:rPr lang="en-GB" sz="4400" b="1" dirty="0">
                <a:latin typeface="Century Gothic" panose="020B0502020202020204" pitchFamily="34" charset="0"/>
              </a:rPr>
              <a:t>equipment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Existing Centres can apply for funding every 3 years (max £25k)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Next deadline 18</a:t>
            </a:r>
            <a:r>
              <a:rPr lang="en-GB" sz="4400" baseline="30000" dirty="0">
                <a:latin typeface="Century Gothic" panose="020B0502020202020204" pitchFamily="34" charset="0"/>
              </a:rPr>
              <a:t>th</a:t>
            </a:r>
            <a:r>
              <a:rPr lang="en-GB" sz="4400" dirty="0">
                <a:latin typeface="Century Gothic" panose="020B0502020202020204" pitchFamily="34" charset="0"/>
              </a:rPr>
              <a:t> January 2019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Let me know if you plan to apply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10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Keeping in touch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Facebook (@</a:t>
            </a:r>
            <a:r>
              <a:rPr lang="en-GB" sz="4400" dirty="0" err="1">
                <a:latin typeface="Century Gothic" panose="020B0502020202020204" pitchFamily="34" charset="0"/>
              </a:rPr>
              <a:t>KartenNetwork</a:t>
            </a:r>
            <a:r>
              <a:rPr lang="en-GB" sz="4400" dirty="0">
                <a:latin typeface="Century Gothic" panose="020B0502020202020204" pitchFamily="34" charset="0"/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Twitter (@</a:t>
            </a:r>
            <a:r>
              <a:rPr lang="en-GB" sz="4400" dirty="0" err="1">
                <a:latin typeface="Century Gothic" panose="020B0502020202020204" pitchFamily="34" charset="0"/>
              </a:rPr>
              <a:t>kartennetwork</a:t>
            </a:r>
            <a:r>
              <a:rPr lang="en-GB" sz="4400" dirty="0">
                <a:latin typeface="Century Gothic" panose="020B0502020202020204" pitchFamily="34" charset="0"/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Website </a:t>
            </a:r>
          </a:p>
          <a:p>
            <a:r>
              <a:rPr lang="en-GB" sz="4400" dirty="0">
                <a:latin typeface="Century Gothic" panose="020B0502020202020204" pitchFamily="34" charset="0"/>
              </a:rPr>
              <a:t>	(www.karten-network.org.uk)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Newsletter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Jiscmail</a:t>
            </a:r>
          </a:p>
        </p:txBody>
      </p:sp>
    </p:spTree>
    <p:extLst>
      <p:ext uri="{BB962C8B-B14F-4D97-AF65-F5344CB8AC3E}">
        <p14:creationId xmlns:p14="http://schemas.microsoft.com/office/powerpoint/2010/main" val="384414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Support</a:t>
            </a:r>
            <a:endParaRPr lang="en-GB" sz="4400" dirty="0">
              <a:latin typeface="Century Gothic" panose="020B0502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Direct contact with any member </a:t>
            </a:r>
          </a:p>
          <a:p>
            <a:r>
              <a:rPr lang="en-GB" sz="4000" dirty="0">
                <a:latin typeface="Century Gothic" panose="020B0502020202020204" pitchFamily="34" charset="0"/>
              </a:rPr>
              <a:t>	of the Network support team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Dawn (UK and general)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Martin (Mobile technology)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Debbie (Israel)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Peer support &amp; SIGs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TechAbility</a:t>
            </a:r>
          </a:p>
        </p:txBody>
      </p:sp>
    </p:spTree>
    <p:extLst>
      <p:ext uri="{BB962C8B-B14F-4D97-AF65-F5344CB8AC3E}">
        <p14:creationId xmlns:p14="http://schemas.microsoft.com/office/powerpoint/2010/main" val="30585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Special interest groups</a:t>
            </a:r>
            <a:endParaRPr lang="en-GB" sz="4400" dirty="0">
              <a:latin typeface="Century Gothic" panose="020B0502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Thematic/focused developments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Share/support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Collaborative funding opportunities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Harnessing expertise across the </a:t>
            </a:r>
          </a:p>
          <a:p>
            <a:r>
              <a:rPr lang="en-GB" sz="4000" dirty="0">
                <a:latin typeface="Century Gothic" panose="020B0502020202020204" pitchFamily="34" charset="0"/>
              </a:rPr>
              <a:t>	 network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Ideas for other SIGs ….</a:t>
            </a:r>
          </a:p>
        </p:txBody>
      </p:sp>
    </p:spTree>
    <p:extLst>
      <p:ext uri="{BB962C8B-B14F-4D97-AF65-F5344CB8AC3E}">
        <p14:creationId xmlns:p14="http://schemas.microsoft.com/office/powerpoint/2010/main" val="92419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6193" y="1447357"/>
            <a:ext cx="106299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entury Gothic" panose="020B0502020202020204" pitchFamily="34" charset="0"/>
              </a:rPr>
              <a:t>Monthly TechAbility/Karten </a:t>
            </a:r>
          </a:p>
          <a:p>
            <a:r>
              <a:rPr lang="en-GB" sz="4000" b="1" dirty="0">
                <a:latin typeface="Century Gothic" panose="020B0502020202020204" pitchFamily="34" charset="0"/>
              </a:rPr>
              <a:t>Webinars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Previously communicated via jiscmail, Twitter etc </a:t>
            </a:r>
            <a:r>
              <a:rPr lang="en-GB" sz="4000" i="1" dirty="0">
                <a:latin typeface="Century Gothic" panose="020B0502020202020204" pitchFamily="34" charset="0"/>
              </a:rPr>
              <a:t>(18/10, 15/11, 20/12 </a:t>
            </a:r>
          </a:p>
          <a:p>
            <a:r>
              <a:rPr lang="en-GB" sz="4000" i="1" dirty="0">
                <a:latin typeface="Century Gothic" panose="020B0502020202020204" pitchFamily="34" charset="0"/>
              </a:rPr>
              <a:t>	 at 13.00)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Have we got the topics right?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What else would you like to see?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Century Gothic" panose="020B0502020202020204" pitchFamily="34" charset="0"/>
              </a:rPr>
              <a:t>Can </a:t>
            </a:r>
            <a:r>
              <a:rPr lang="en-GB" sz="4000">
                <a:latin typeface="Century Gothic" panose="020B0502020202020204" pitchFamily="34" charset="0"/>
              </a:rPr>
              <a:t>you co-deliver </a:t>
            </a:r>
            <a:r>
              <a:rPr lang="en-GB" sz="4000" dirty="0">
                <a:latin typeface="Century Gothic" panose="020B0502020202020204" pitchFamily="34" charset="0"/>
              </a:rPr>
              <a:t>future webinars?</a:t>
            </a:r>
          </a:p>
          <a:p>
            <a:endParaRPr lang="en-GB" sz="4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8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entury Gothic" panose="020B0502020202020204" pitchFamily="34" charset="0"/>
              </a:rPr>
              <a:t>Christmas card competition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Entries for the 2019 Karten </a:t>
            </a:r>
          </a:p>
          <a:p>
            <a:r>
              <a:rPr lang="en-GB" sz="4400" dirty="0">
                <a:latin typeface="Century Gothic" panose="020B0502020202020204" pitchFamily="34" charset="0"/>
              </a:rPr>
              <a:t>	e-Christmas card to Dawn by </a:t>
            </a:r>
          </a:p>
          <a:p>
            <a:r>
              <a:rPr lang="en-GB" sz="4400" dirty="0">
                <a:latin typeface="Century Gothic" panose="020B0502020202020204" pitchFamily="34" charset="0"/>
              </a:rPr>
              <a:t>	6 January 2019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Still or animation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400" dirty="0">
                <a:latin typeface="Century Gothic" panose="020B0502020202020204" pitchFamily="34" charset="0"/>
              </a:rPr>
              <a:t>Certificates for all entries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7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" y="142122"/>
            <a:ext cx="5629613" cy="10578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0110" y="1543050"/>
            <a:ext cx="10629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b="1" dirty="0">
              <a:latin typeface="Century Gothic" panose="020B0502020202020204" pitchFamily="34" charset="0"/>
            </a:endParaRPr>
          </a:p>
          <a:p>
            <a:endParaRPr lang="en-GB" sz="4400" b="1" dirty="0">
              <a:latin typeface="Century Gothic" panose="020B0502020202020204" pitchFamily="34" charset="0"/>
            </a:endParaRPr>
          </a:p>
          <a:p>
            <a:r>
              <a:rPr lang="en-GB" sz="4400" dirty="0">
                <a:latin typeface="Century Gothic" panose="020B0502020202020204" pitchFamily="34" charset="0"/>
              </a:rPr>
              <a:t>An opportunity to share …..</a:t>
            </a:r>
          </a:p>
          <a:p>
            <a:endParaRPr lang="en-GB" sz="4400" dirty="0">
              <a:latin typeface="Century Gothic" panose="020B0502020202020204" pitchFamily="34" charset="0"/>
            </a:endParaRPr>
          </a:p>
          <a:p>
            <a:r>
              <a:rPr lang="en-GB" sz="4400" dirty="0">
                <a:latin typeface="Century Gothic" panose="020B0502020202020204" pitchFamily="34" charset="0"/>
              </a:rPr>
              <a:t>….. over to you!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4400" dirty="0">
              <a:latin typeface="Century Gothic" panose="020B0502020202020204" pitchFamily="34" charset="0"/>
            </a:endParaRPr>
          </a:p>
          <a:p>
            <a:endParaRPr lang="en-GB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20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08d6f06a-3cec-4abe-8208-9712c462a91d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Trebuchet MS</vt:lpstr>
      <vt:lpstr>Wingdings 3</vt:lpstr>
      <vt:lpstr>Facet</vt:lpstr>
      <vt:lpstr>Karten Session TechAbility Conference  16 October 2018  Dr Dawn Green Karten Network Development Co-ordinator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Karten Network Update</dc:title>
  <dc:creator>Dawn Green</dc:creator>
  <cp:lastModifiedBy>Fil McIntyre</cp:lastModifiedBy>
  <cp:revision>15</cp:revision>
  <dcterms:created xsi:type="dcterms:W3CDTF">2016-10-28T16:32:17Z</dcterms:created>
  <dcterms:modified xsi:type="dcterms:W3CDTF">2018-10-16T09:07:39Z</dcterms:modified>
</cp:coreProperties>
</file>