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62" r:id="rId3"/>
    <p:sldId id="264" r:id="rId4"/>
    <p:sldId id="267" r:id="rId5"/>
    <p:sldId id="266" r:id="rId6"/>
    <p:sldId id="268" r:id="rId7"/>
    <p:sldId id="269" r:id="rId8"/>
    <p:sldId id="270" r:id="rId9"/>
    <p:sldId id="271" r:id="rId10"/>
    <p:sldId id="256" r:id="rId11"/>
    <p:sldId id="257" r:id="rId12"/>
    <p:sldId id="258" r:id="rId13"/>
    <p:sldId id="259" r:id="rId14"/>
    <p:sldId id="261" r:id="rId15"/>
    <p:sldId id="260" r:id="rId16"/>
    <p:sldId id="272"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EC30F-603D-4B45-8CEA-97AD5F6F24EF}" v="698" dt="2018-10-25T12:59:44.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4237" autoAdjust="0"/>
  </p:normalViewPr>
  <p:slideViewPr>
    <p:cSldViewPr snapToGrid="0">
      <p:cViewPr varScale="1">
        <p:scale>
          <a:sx n="40" d="100"/>
          <a:sy n="40" d="100"/>
        </p:scale>
        <p:origin x="1911"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 McIntyre" userId="b46ba499-a749-4070-b86b-a43ee720b4db" providerId="ADAL" clId="{5D9EC30F-603D-4B45-8CEA-97AD5F6F24EF}"/>
    <pc:docChg chg="undo custSel modSld">
      <pc:chgData name="Fil McIntyre" userId="b46ba499-a749-4070-b86b-a43ee720b4db" providerId="ADAL" clId="{5D9EC30F-603D-4B45-8CEA-97AD5F6F24EF}" dt="2018-10-25T12:59:36.217" v="1702" actId="20577"/>
      <pc:docMkLst>
        <pc:docMk/>
      </pc:docMkLst>
      <pc:sldChg chg="modNotesTx">
        <pc:chgData name="Fil McIntyre" userId="b46ba499-a749-4070-b86b-a43ee720b4db" providerId="ADAL" clId="{5D9EC30F-603D-4B45-8CEA-97AD5F6F24EF}" dt="2018-10-25T12:48:13.385" v="367" actId="20577"/>
        <pc:sldMkLst>
          <pc:docMk/>
          <pc:sldMk cId="405860177" sldId="256"/>
        </pc:sldMkLst>
      </pc:sldChg>
      <pc:sldChg chg="modSp modNotesTx">
        <pc:chgData name="Fil McIntyre" userId="b46ba499-a749-4070-b86b-a43ee720b4db" providerId="ADAL" clId="{5D9EC30F-603D-4B45-8CEA-97AD5F6F24EF}" dt="2018-10-25T12:48:44.409" v="405" actId="20577"/>
        <pc:sldMkLst>
          <pc:docMk/>
          <pc:sldMk cId="1358232942" sldId="257"/>
        </pc:sldMkLst>
        <pc:spChg chg="mod">
          <ac:chgData name="Fil McIntyre" userId="b46ba499-a749-4070-b86b-a43ee720b4db" providerId="ADAL" clId="{5D9EC30F-603D-4B45-8CEA-97AD5F6F24EF}" dt="2018-10-25T12:48:30.608" v="388" actId="20577"/>
          <ac:spMkLst>
            <pc:docMk/>
            <pc:sldMk cId="1358232942" sldId="257"/>
            <ac:spMk id="2" creationId="{00000000-0000-0000-0000-000000000000}"/>
          </ac:spMkLst>
        </pc:spChg>
      </pc:sldChg>
      <pc:sldChg chg="modSp modNotesTx">
        <pc:chgData name="Fil McIntyre" userId="b46ba499-a749-4070-b86b-a43ee720b4db" providerId="ADAL" clId="{5D9EC30F-603D-4B45-8CEA-97AD5F6F24EF}" dt="2018-10-25T12:49:06.409" v="427" actId="20577"/>
        <pc:sldMkLst>
          <pc:docMk/>
          <pc:sldMk cId="2168620201" sldId="258"/>
        </pc:sldMkLst>
        <pc:spChg chg="mod">
          <ac:chgData name="Fil McIntyre" userId="b46ba499-a749-4070-b86b-a43ee720b4db" providerId="ADAL" clId="{5D9EC30F-603D-4B45-8CEA-97AD5F6F24EF}" dt="2018-10-25T12:48:56.262" v="426" actId="20577"/>
          <ac:spMkLst>
            <pc:docMk/>
            <pc:sldMk cId="2168620201" sldId="258"/>
            <ac:spMk id="2" creationId="{00000000-0000-0000-0000-000000000000}"/>
          </ac:spMkLst>
        </pc:spChg>
      </pc:sldChg>
      <pc:sldChg chg="modSp modNotesTx">
        <pc:chgData name="Fil McIntyre" userId="b46ba499-a749-4070-b86b-a43ee720b4db" providerId="ADAL" clId="{5D9EC30F-603D-4B45-8CEA-97AD5F6F24EF}" dt="2018-10-25T12:49:26.808" v="449" actId="20577"/>
        <pc:sldMkLst>
          <pc:docMk/>
          <pc:sldMk cId="3857367307" sldId="259"/>
        </pc:sldMkLst>
        <pc:spChg chg="mod">
          <ac:chgData name="Fil McIntyre" userId="b46ba499-a749-4070-b86b-a43ee720b4db" providerId="ADAL" clId="{5D9EC30F-603D-4B45-8CEA-97AD5F6F24EF}" dt="2018-10-25T12:49:17.643" v="448" actId="20577"/>
          <ac:spMkLst>
            <pc:docMk/>
            <pc:sldMk cId="3857367307" sldId="259"/>
            <ac:spMk id="2" creationId="{00000000-0000-0000-0000-000000000000}"/>
          </ac:spMkLst>
        </pc:spChg>
      </pc:sldChg>
      <pc:sldChg chg="modNotesTx">
        <pc:chgData name="Fil McIntyre" userId="b46ba499-a749-4070-b86b-a43ee720b4db" providerId="ADAL" clId="{5D9EC30F-603D-4B45-8CEA-97AD5F6F24EF}" dt="2018-10-25T12:56:41.182" v="1200" actId="20577"/>
        <pc:sldMkLst>
          <pc:docMk/>
          <pc:sldMk cId="1862205966" sldId="260"/>
        </pc:sldMkLst>
      </pc:sldChg>
      <pc:sldChg chg="modNotesTx">
        <pc:chgData name="Fil McIntyre" userId="b46ba499-a749-4070-b86b-a43ee720b4db" providerId="ADAL" clId="{5D9EC30F-603D-4B45-8CEA-97AD5F6F24EF}" dt="2018-10-25T12:51:45.209" v="813" actId="20577"/>
        <pc:sldMkLst>
          <pc:docMk/>
          <pc:sldMk cId="3301784261" sldId="261"/>
        </pc:sldMkLst>
      </pc:sldChg>
      <pc:sldChg chg="modNotesTx">
        <pc:chgData name="Fil McIntyre" userId="b46ba499-a749-4070-b86b-a43ee720b4db" providerId="ADAL" clId="{5D9EC30F-603D-4B45-8CEA-97AD5F6F24EF}" dt="2018-10-25T12:58:09.321" v="1391" actId="20577"/>
        <pc:sldMkLst>
          <pc:docMk/>
          <pc:sldMk cId="2873950370" sldId="262"/>
        </pc:sldMkLst>
      </pc:sldChg>
      <pc:sldChg chg="modNotesTx">
        <pc:chgData name="Fil McIntyre" userId="b46ba499-a749-4070-b86b-a43ee720b4db" providerId="ADAL" clId="{5D9EC30F-603D-4B45-8CEA-97AD5F6F24EF}" dt="2018-10-25T12:43:21.614" v="2" actId="6549"/>
        <pc:sldMkLst>
          <pc:docMk/>
          <pc:sldMk cId="2890998071" sldId="263"/>
        </pc:sldMkLst>
      </pc:sldChg>
      <pc:sldChg chg="modNotesTx">
        <pc:chgData name="Fil McIntyre" userId="b46ba499-a749-4070-b86b-a43ee720b4db" providerId="ADAL" clId="{5D9EC30F-603D-4B45-8CEA-97AD5F6F24EF}" dt="2018-10-25T12:59:36.217" v="1702" actId="20577"/>
        <pc:sldMkLst>
          <pc:docMk/>
          <pc:sldMk cId="2077043045" sldId="264"/>
        </pc:sldMkLst>
      </pc:sldChg>
      <pc:sldChg chg="modNotesTx">
        <pc:chgData name="Fil McIntyre" userId="b46ba499-a749-4070-b86b-a43ee720b4db" providerId="ADAL" clId="{5D9EC30F-603D-4B45-8CEA-97AD5F6F24EF}" dt="2018-10-25T12:45:50.315" v="239" actId="20577"/>
        <pc:sldMkLst>
          <pc:docMk/>
          <pc:sldMk cId="3397036138" sldId="266"/>
        </pc:sldMkLst>
      </pc:sldChg>
      <pc:sldChg chg="modNotesTx">
        <pc:chgData name="Fil McIntyre" userId="b46ba499-a749-4070-b86b-a43ee720b4db" providerId="ADAL" clId="{5D9EC30F-603D-4B45-8CEA-97AD5F6F24EF}" dt="2018-10-25T12:45:35.177" v="229" actId="20577"/>
        <pc:sldMkLst>
          <pc:docMk/>
          <pc:sldMk cId="3250726013" sldId="267"/>
        </pc:sldMkLst>
      </pc:sldChg>
      <pc:sldChg chg="modSp modNotesTx">
        <pc:chgData name="Fil McIntyre" userId="b46ba499-a749-4070-b86b-a43ee720b4db" providerId="ADAL" clId="{5D9EC30F-603D-4B45-8CEA-97AD5F6F24EF}" dt="2018-10-25T12:46:32.825" v="252" actId="20577"/>
        <pc:sldMkLst>
          <pc:docMk/>
          <pc:sldMk cId="749951017" sldId="268"/>
        </pc:sldMkLst>
        <pc:spChg chg="mod">
          <ac:chgData name="Fil McIntyre" userId="b46ba499-a749-4070-b86b-a43ee720b4db" providerId="ADAL" clId="{5D9EC30F-603D-4B45-8CEA-97AD5F6F24EF}" dt="2018-10-25T12:46:21.856" v="241" actId="1076"/>
          <ac:spMkLst>
            <pc:docMk/>
            <pc:sldMk cId="749951017" sldId="268"/>
            <ac:spMk id="3" creationId="{639E0111-A4EE-4731-B193-F4585D6B0565}"/>
          </ac:spMkLst>
        </pc:spChg>
      </pc:sldChg>
      <pc:sldChg chg="modNotesTx">
        <pc:chgData name="Fil McIntyre" userId="b46ba499-a749-4070-b86b-a43ee720b4db" providerId="ADAL" clId="{5D9EC30F-603D-4B45-8CEA-97AD5F6F24EF}" dt="2018-10-25T12:46:53.656" v="269" actId="20577"/>
        <pc:sldMkLst>
          <pc:docMk/>
          <pc:sldMk cId="3879726067" sldId="269"/>
        </pc:sldMkLst>
      </pc:sldChg>
      <pc:sldChg chg="modNotesTx">
        <pc:chgData name="Fil McIntyre" userId="b46ba499-a749-4070-b86b-a43ee720b4db" providerId="ADAL" clId="{5D9EC30F-603D-4B45-8CEA-97AD5F6F24EF}" dt="2018-10-25T12:47:20.088" v="320" actId="20577"/>
        <pc:sldMkLst>
          <pc:docMk/>
          <pc:sldMk cId="1305647259" sldId="270"/>
        </pc:sldMkLst>
      </pc:sldChg>
      <pc:sldChg chg="modNotesTx">
        <pc:chgData name="Fil McIntyre" userId="b46ba499-a749-4070-b86b-a43ee720b4db" providerId="ADAL" clId="{5D9EC30F-603D-4B45-8CEA-97AD5F6F24EF}" dt="2018-10-25T12:47:57.192" v="366" actId="20577"/>
        <pc:sldMkLst>
          <pc:docMk/>
          <pc:sldMk cId="3684449444" sldId="271"/>
        </pc:sldMkLst>
      </pc:sldChg>
    </pc:docChg>
  </pc:docChgLst>
  <pc:docChgLst>
    <pc:chgData name="Fil McIntyre" userId="b46ba499-a749-4070-b86b-a43ee720b4db" providerId="ADAL" clId="{5E64800D-68AC-4F2B-AB8F-B5817B2ADF17}"/>
    <pc:docChg chg="undo custSel mod addSld delSld modSld sldOrd">
      <pc:chgData name="Fil McIntyre" userId="b46ba499-a749-4070-b86b-a43ee720b4db" providerId="ADAL" clId="{5E64800D-68AC-4F2B-AB8F-B5817B2ADF17}" dt="2018-10-15T23:32:03.846" v="2010" actId="6549"/>
      <pc:docMkLst>
        <pc:docMk/>
      </pc:docMkLst>
      <pc:sldChg chg="addSp delSp modSp add mod modTransition setBg">
        <pc:chgData name="Fil McIntyre" userId="b46ba499-a749-4070-b86b-a43ee720b4db" providerId="ADAL" clId="{5E64800D-68AC-4F2B-AB8F-B5817B2ADF17}" dt="2018-10-15T23:03:26.750" v="238" actId="26606"/>
        <pc:sldMkLst>
          <pc:docMk/>
          <pc:sldMk cId="2873950370" sldId="262"/>
        </pc:sldMkLst>
        <pc:spChg chg="del mod">
          <ac:chgData name="Fil McIntyre" userId="b46ba499-a749-4070-b86b-a43ee720b4db" providerId="ADAL" clId="{5E64800D-68AC-4F2B-AB8F-B5817B2ADF17}" dt="2018-10-15T23:01:41.175" v="232" actId="478"/>
          <ac:spMkLst>
            <pc:docMk/>
            <pc:sldMk cId="2873950370" sldId="262"/>
            <ac:spMk id="2" creationId="{00000000-0000-0000-0000-000000000000}"/>
          </ac:spMkLst>
        </pc:spChg>
        <pc:spChg chg="mod">
          <ac:chgData name="Fil McIntyre" userId="b46ba499-a749-4070-b86b-a43ee720b4db" providerId="ADAL" clId="{5E64800D-68AC-4F2B-AB8F-B5817B2ADF17}" dt="2018-10-15T23:03:26.750" v="238" actId="26606"/>
          <ac:spMkLst>
            <pc:docMk/>
            <pc:sldMk cId="2873950370" sldId="262"/>
            <ac:spMk id="5" creationId="{00000000-0000-0000-0000-000000000000}"/>
          </ac:spMkLst>
        </pc:spChg>
        <pc:spChg chg="add">
          <ac:chgData name="Fil McIntyre" userId="b46ba499-a749-4070-b86b-a43ee720b4db" providerId="ADAL" clId="{5E64800D-68AC-4F2B-AB8F-B5817B2ADF17}" dt="2018-10-15T23:03:26.750" v="238" actId="26606"/>
          <ac:spMkLst>
            <pc:docMk/>
            <pc:sldMk cId="2873950370" sldId="262"/>
            <ac:spMk id="15" creationId="{1707FC24-6981-43D9-B525-C7832BA22463}"/>
          </ac:spMkLst>
        </pc:spChg>
        <pc:picChg chg="del">
          <ac:chgData name="Fil McIntyre" userId="b46ba499-a749-4070-b86b-a43ee720b4db" providerId="ADAL" clId="{5E64800D-68AC-4F2B-AB8F-B5817B2ADF17}" dt="2018-10-15T23:00:28.629" v="184" actId="478"/>
          <ac:picMkLst>
            <pc:docMk/>
            <pc:sldMk cId="2873950370" sldId="262"/>
            <ac:picMk id="3" creationId="{00000000-0000-0000-0000-000000000000}"/>
          </ac:picMkLst>
        </pc:picChg>
        <pc:picChg chg="del mod">
          <ac:chgData name="Fil McIntyre" userId="b46ba499-a749-4070-b86b-a43ee720b4db" providerId="ADAL" clId="{5E64800D-68AC-4F2B-AB8F-B5817B2ADF17}" dt="2018-10-15T23:00:59.234" v="192" actId="478"/>
          <ac:picMkLst>
            <pc:docMk/>
            <pc:sldMk cId="2873950370" sldId="262"/>
            <ac:picMk id="6" creationId="{00000000-0000-0000-0000-000000000000}"/>
          </ac:picMkLst>
        </pc:picChg>
        <pc:picChg chg="del mod">
          <ac:chgData name="Fil McIntyre" userId="b46ba499-a749-4070-b86b-a43ee720b4db" providerId="ADAL" clId="{5E64800D-68AC-4F2B-AB8F-B5817B2ADF17}" dt="2018-10-15T23:01:36.671" v="230" actId="478"/>
          <ac:picMkLst>
            <pc:docMk/>
            <pc:sldMk cId="2873950370" sldId="262"/>
            <ac:picMk id="7" creationId="{A8E8786C-B278-48C0-92AC-02D4954B5DF2}"/>
          </ac:picMkLst>
        </pc:picChg>
        <pc:picChg chg="add del mod">
          <ac:chgData name="Fil McIntyre" userId="b46ba499-a749-4070-b86b-a43ee720b4db" providerId="ADAL" clId="{5E64800D-68AC-4F2B-AB8F-B5817B2ADF17}" dt="2018-10-15T23:01:37.925" v="231" actId="478"/>
          <ac:picMkLst>
            <pc:docMk/>
            <pc:sldMk cId="2873950370" sldId="262"/>
            <ac:picMk id="8" creationId="{36974A03-204F-46CE-B1B4-5F304587B1C2}"/>
          </ac:picMkLst>
        </pc:picChg>
        <pc:picChg chg="add mod">
          <ac:chgData name="Fil McIntyre" userId="b46ba499-a749-4070-b86b-a43ee720b4db" providerId="ADAL" clId="{5E64800D-68AC-4F2B-AB8F-B5817B2ADF17}" dt="2018-10-15T23:03:26.750" v="238" actId="26606"/>
          <ac:picMkLst>
            <pc:docMk/>
            <pc:sldMk cId="2873950370" sldId="262"/>
            <ac:picMk id="10" creationId="{5440F989-06F7-4965-8377-435BAF2875CC}"/>
          </ac:picMkLst>
        </pc:picChg>
      </pc:sldChg>
      <pc:sldChg chg="add">
        <pc:chgData name="Fil McIntyre" userId="b46ba499-a749-4070-b86b-a43ee720b4db" providerId="ADAL" clId="{5E64800D-68AC-4F2B-AB8F-B5817B2ADF17}" dt="2018-10-15T23:01:14.627" v="195"/>
        <pc:sldMkLst>
          <pc:docMk/>
          <pc:sldMk cId="2890998071" sldId="263"/>
        </pc:sldMkLst>
      </pc:sldChg>
      <pc:sldChg chg="addSp delSp modSp">
        <pc:chgData name="Fil McIntyre" userId="b46ba499-a749-4070-b86b-a43ee720b4db" providerId="ADAL" clId="{5E64800D-68AC-4F2B-AB8F-B5817B2ADF17}" dt="2018-10-15T23:06:45.822" v="305" actId="403"/>
        <pc:sldMkLst>
          <pc:docMk/>
          <pc:sldMk cId="2077043045" sldId="264"/>
        </pc:sldMkLst>
        <pc:spChg chg="mod">
          <ac:chgData name="Fil McIntyre" userId="b46ba499-a749-4070-b86b-a43ee720b4db" providerId="ADAL" clId="{5E64800D-68AC-4F2B-AB8F-B5817B2ADF17}" dt="2018-10-15T23:06:45.822" v="305" actId="403"/>
          <ac:spMkLst>
            <pc:docMk/>
            <pc:sldMk cId="2077043045" sldId="264"/>
            <ac:spMk id="5" creationId="{00000000-0000-0000-0000-000000000000}"/>
          </ac:spMkLst>
        </pc:spChg>
        <pc:spChg chg="del">
          <ac:chgData name="Fil McIntyre" userId="b46ba499-a749-4070-b86b-a43ee720b4db" providerId="ADAL" clId="{5E64800D-68AC-4F2B-AB8F-B5817B2ADF17}" dt="2018-10-15T23:05:45.948" v="284" actId="26606"/>
          <ac:spMkLst>
            <pc:docMk/>
            <pc:sldMk cId="2077043045" sldId="264"/>
            <ac:spMk id="15" creationId="{1707FC24-6981-43D9-B525-C7832BA22463}"/>
          </ac:spMkLst>
        </pc:spChg>
        <pc:spChg chg="add">
          <ac:chgData name="Fil McIntyre" userId="b46ba499-a749-4070-b86b-a43ee720b4db" providerId="ADAL" clId="{5E64800D-68AC-4F2B-AB8F-B5817B2ADF17}" dt="2018-10-15T23:05:45.948" v="284" actId="26606"/>
          <ac:spMkLst>
            <pc:docMk/>
            <pc:sldMk cId="2077043045" sldId="264"/>
            <ac:spMk id="22" creationId="{823AC064-BC96-4F32-8AE1-B2FD38754823}"/>
          </ac:spMkLst>
        </pc:spChg>
        <pc:picChg chg="add mod">
          <ac:chgData name="Fil McIntyre" userId="b46ba499-a749-4070-b86b-a43ee720b4db" providerId="ADAL" clId="{5E64800D-68AC-4F2B-AB8F-B5817B2ADF17}" dt="2018-10-15T23:05:45.948" v="284" actId="26606"/>
          <ac:picMkLst>
            <pc:docMk/>
            <pc:sldMk cId="2077043045" sldId="264"/>
            <ac:picMk id="3" creationId="{AAEB5746-9CE6-450F-A9E6-4142EE484E19}"/>
          </ac:picMkLst>
        </pc:picChg>
        <pc:picChg chg="mod ord">
          <ac:chgData name="Fil McIntyre" userId="b46ba499-a749-4070-b86b-a43ee720b4db" providerId="ADAL" clId="{5E64800D-68AC-4F2B-AB8F-B5817B2ADF17}" dt="2018-10-15T23:05:45.948" v="284" actId="26606"/>
          <ac:picMkLst>
            <pc:docMk/>
            <pc:sldMk cId="2077043045" sldId="264"/>
            <ac:picMk id="10" creationId="{5440F989-06F7-4965-8377-435BAF2875CC}"/>
          </ac:picMkLst>
        </pc:picChg>
        <pc:cxnChg chg="add">
          <ac:chgData name="Fil McIntyre" userId="b46ba499-a749-4070-b86b-a43ee720b4db" providerId="ADAL" clId="{5E64800D-68AC-4F2B-AB8F-B5817B2ADF17}" dt="2018-10-15T23:05:45.948" v="284" actId="26606"/>
          <ac:cxnSpMkLst>
            <pc:docMk/>
            <pc:sldMk cId="2077043045" sldId="264"/>
            <ac:cxnSpMk id="20" creationId="{DB146403-F3D6-484B-B2ED-97F9565D0370}"/>
          </ac:cxnSpMkLst>
        </pc:cxnChg>
        <pc:cxnChg chg="add">
          <ac:chgData name="Fil McIntyre" userId="b46ba499-a749-4070-b86b-a43ee720b4db" providerId="ADAL" clId="{5E64800D-68AC-4F2B-AB8F-B5817B2ADF17}" dt="2018-10-15T23:05:45.948" v="284" actId="26606"/>
          <ac:cxnSpMkLst>
            <pc:docMk/>
            <pc:sldMk cId="2077043045" sldId="264"/>
            <ac:cxnSpMk id="24" creationId="{7E7C77BC-7138-40B1-A15B-20F57A494629}"/>
          </ac:cxnSpMkLst>
        </pc:cxnChg>
      </pc:sldChg>
      <pc:sldChg chg="addSp delSp modSp add mod ord setBg setClrOvrMap">
        <pc:chgData name="Fil McIntyre" userId="b46ba499-a749-4070-b86b-a43ee720b4db" providerId="ADAL" clId="{5E64800D-68AC-4F2B-AB8F-B5817B2ADF17}" dt="2018-10-15T23:24:28.514" v="1868" actId="404"/>
        <pc:sldMkLst>
          <pc:docMk/>
          <pc:sldMk cId="3397036138" sldId="266"/>
        </pc:sldMkLst>
        <pc:spChg chg="mod">
          <ac:chgData name="Fil McIntyre" userId="b46ba499-a749-4070-b86b-a43ee720b4db" providerId="ADAL" clId="{5E64800D-68AC-4F2B-AB8F-B5817B2ADF17}" dt="2018-10-15T23:24:20.242" v="1862" actId="26606"/>
          <ac:spMkLst>
            <pc:docMk/>
            <pc:sldMk cId="3397036138" sldId="266"/>
            <ac:spMk id="2" creationId="{8FF19C6B-CDD8-430A-BA2A-B410A664D6E6}"/>
          </ac:spMkLst>
        </pc:spChg>
        <pc:spChg chg="mod">
          <ac:chgData name="Fil McIntyre" userId="b46ba499-a749-4070-b86b-a43ee720b4db" providerId="ADAL" clId="{5E64800D-68AC-4F2B-AB8F-B5817B2ADF17}" dt="2018-10-15T23:24:28.514" v="1868" actId="404"/>
          <ac:spMkLst>
            <pc:docMk/>
            <pc:sldMk cId="3397036138" sldId="266"/>
            <ac:spMk id="3" creationId="{639E0111-A4EE-4731-B193-F4585D6B0565}"/>
          </ac:spMkLst>
        </pc:spChg>
        <pc:spChg chg="add del">
          <ac:chgData name="Fil McIntyre" userId="b46ba499-a749-4070-b86b-a43ee720b4db" providerId="ADAL" clId="{5E64800D-68AC-4F2B-AB8F-B5817B2ADF17}" dt="2018-10-15T23:24:20.195" v="1861" actId="26606"/>
          <ac:spMkLst>
            <pc:docMk/>
            <pc:sldMk cId="3397036138" sldId="266"/>
            <ac:spMk id="9" creationId="{B849539B-3694-4E8A-A991-D68126CF3390}"/>
          </ac:spMkLst>
        </pc:spChg>
        <pc:spChg chg="add">
          <ac:chgData name="Fil McIntyre" userId="b46ba499-a749-4070-b86b-a43ee720b4db" providerId="ADAL" clId="{5E64800D-68AC-4F2B-AB8F-B5817B2ADF17}" dt="2018-10-15T23:24:20.242" v="1862" actId="26606"/>
          <ac:spMkLst>
            <pc:docMk/>
            <pc:sldMk cId="3397036138" sldId="266"/>
            <ac:spMk id="11" creationId="{CF62D2A7-8207-488C-9F46-316BA81A16C8}"/>
          </ac:spMkLst>
        </pc:spChg>
        <pc:picChg chg="add mod ord">
          <ac:chgData name="Fil McIntyre" userId="b46ba499-a749-4070-b86b-a43ee720b4db" providerId="ADAL" clId="{5E64800D-68AC-4F2B-AB8F-B5817B2ADF17}" dt="2018-10-15T23:24:20.242" v="1862" actId="26606"/>
          <ac:picMkLst>
            <pc:docMk/>
            <pc:sldMk cId="3397036138" sldId="266"/>
            <ac:picMk id="4" creationId="{A2EC1C0B-234C-4DE3-8D79-9463AC1F90B0}"/>
          </ac:picMkLst>
        </pc:picChg>
      </pc:sldChg>
      <pc:sldChg chg="addSp modSp add ord">
        <pc:chgData name="Fil McIntyre" userId="b46ba499-a749-4070-b86b-a43ee720b4db" providerId="ADAL" clId="{5E64800D-68AC-4F2B-AB8F-B5817B2ADF17}" dt="2018-10-15T23:23:52.272" v="1857" actId="1076"/>
        <pc:sldMkLst>
          <pc:docMk/>
          <pc:sldMk cId="3250726013" sldId="267"/>
        </pc:sldMkLst>
        <pc:spChg chg="mod">
          <ac:chgData name="Fil McIntyre" userId="b46ba499-a749-4070-b86b-a43ee720b4db" providerId="ADAL" clId="{5E64800D-68AC-4F2B-AB8F-B5817B2ADF17}" dt="2018-10-15T23:09:40.191" v="534" actId="6549"/>
          <ac:spMkLst>
            <pc:docMk/>
            <pc:sldMk cId="3250726013" sldId="267"/>
            <ac:spMk id="2" creationId="{8FF19C6B-CDD8-430A-BA2A-B410A664D6E6}"/>
          </ac:spMkLst>
        </pc:spChg>
        <pc:picChg chg="add mod">
          <ac:chgData name="Fil McIntyre" userId="b46ba499-a749-4070-b86b-a43ee720b4db" providerId="ADAL" clId="{5E64800D-68AC-4F2B-AB8F-B5817B2ADF17}" dt="2018-10-15T23:23:52.272" v="1857" actId="1076"/>
          <ac:picMkLst>
            <pc:docMk/>
            <pc:sldMk cId="3250726013" sldId="267"/>
            <ac:picMk id="5" creationId="{D4A2193F-2CD2-4132-A4F6-03C5517E5CCF}"/>
          </ac:picMkLst>
        </pc:picChg>
      </pc:sldChg>
      <pc:sldChg chg="addSp modSp add mod setBg setClrOvrMap">
        <pc:chgData name="Fil McIntyre" userId="b46ba499-a749-4070-b86b-a43ee720b4db" providerId="ADAL" clId="{5E64800D-68AC-4F2B-AB8F-B5817B2ADF17}" dt="2018-10-15T23:24:52.763" v="1880" actId="27636"/>
        <pc:sldMkLst>
          <pc:docMk/>
          <pc:sldMk cId="749951017" sldId="268"/>
        </pc:sldMkLst>
        <pc:spChg chg="mod">
          <ac:chgData name="Fil McIntyre" userId="b46ba499-a749-4070-b86b-a43ee720b4db" providerId="ADAL" clId="{5E64800D-68AC-4F2B-AB8F-B5817B2ADF17}" dt="2018-10-15T23:24:45.771" v="1872" actId="26606"/>
          <ac:spMkLst>
            <pc:docMk/>
            <pc:sldMk cId="749951017" sldId="268"/>
            <ac:spMk id="2" creationId="{8FF19C6B-CDD8-430A-BA2A-B410A664D6E6}"/>
          </ac:spMkLst>
        </pc:spChg>
        <pc:spChg chg="mod">
          <ac:chgData name="Fil McIntyre" userId="b46ba499-a749-4070-b86b-a43ee720b4db" providerId="ADAL" clId="{5E64800D-68AC-4F2B-AB8F-B5817B2ADF17}" dt="2018-10-15T23:24:52.763" v="1880" actId="27636"/>
          <ac:spMkLst>
            <pc:docMk/>
            <pc:sldMk cId="749951017" sldId="268"/>
            <ac:spMk id="3" creationId="{639E0111-A4EE-4731-B193-F4585D6B0565}"/>
          </ac:spMkLst>
        </pc:spChg>
        <pc:spChg chg="add">
          <ac:chgData name="Fil McIntyre" userId="b46ba499-a749-4070-b86b-a43ee720b4db" providerId="ADAL" clId="{5E64800D-68AC-4F2B-AB8F-B5817B2ADF17}" dt="2018-10-15T23:24:45.771" v="1872" actId="26606"/>
          <ac:spMkLst>
            <pc:docMk/>
            <pc:sldMk cId="749951017" sldId="268"/>
            <ac:spMk id="9" creationId="{CF62D2A7-8207-488C-9F46-316BA81A16C8}"/>
          </ac:spMkLst>
        </pc:spChg>
        <pc:picChg chg="add mod">
          <ac:chgData name="Fil McIntyre" userId="b46ba499-a749-4070-b86b-a43ee720b4db" providerId="ADAL" clId="{5E64800D-68AC-4F2B-AB8F-B5817B2ADF17}" dt="2018-10-15T23:24:45.771" v="1872" actId="26606"/>
          <ac:picMkLst>
            <pc:docMk/>
            <pc:sldMk cId="749951017" sldId="268"/>
            <ac:picMk id="4" creationId="{168FB538-08A6-4813-9EFA-BC75E83B8244}"/>
          </ac:picMkLst>
        </pc:picChg>
      </pc:sldChg>
      <pc:sldChg chg="addSp delSp modSp add mod ord setBg">
        <pc:chgData name="Fil McIntyre" userId="b46ba499-a749-4070-b86b-a43ee720b4db" providerId="ADAL" clId="{5E64800D-68AC-4F2B-AB8F-B5817B2ADF17}" dt="2018-10-15T23:28:08.609" v="1909" actId="20577"/>
        <pc:sldMkLst>
          <pc:docMk/>
          <pc:sldMk cId="3879726067" sldId="269"/>
        </pc:sldMkLst>
        <pc:spChg chg="mod">
          <ac:chgData name="Fil McIntyre" userId="b46ba499-a749-4070-b86b-a43ee720b4db" providerId="ADAL" clId="{5E64800D-68AC-4F2B-AB8F-B5817B2ADF17}" dt="2018-10-15T23:28:08.609" v="1909" actId="20577"/>
          <ac:spMkLst>
            <pc:docMk/>
            <pc:sldMk cId="3879726067" sldId="269"/>
            <ac:spMk id="2" creationId="{8FF19C6B-CDD8-430A-BA2A-B410A664D6E6}"/>
          </ac:spMkLst>
        </pc:spChg>
        <pc:spChg chg="mod">
          <ac:chgData name="Fil McIntyre" userId="b46ba499-a749-4070-b86b-a43ee720b4db" providerId="ADAL" clId="{5E64800D-68AC-4F2B-AB8F-B5817B2ADF17}" dt="2018-10-15T23:27:52.021" v="1904" actId="26606"/>
          <ac:spMkLst>
            <pc:docMk/>
            <pc:sldMk cId="3879726067" sldId="269"/>
            <ac:spMk id="3" creationId="{639E0111-A4EE-4731-B193-F4585D6B0565}"/>
          </ac:spMkLst>
        </pc:spChg>
        <pc:spChg chg="add del">
          <ac:chgData name="Fil McIntyre" userId="b46ba499-a749-4070-b86b-a43ee720b4db" providerId="ADAL" clId="{5E64800D-68AC-4F2B-AB8F-B5817B2ADF17}" dt="2018-10-15T23:27:52.021" v="1904" actId="26606"/>
          <ac:spMkLst>
            <pc:docMk/>
            <pc:sldMk cId="3879726067" sldId="269"/>
            <ac:spMk id="12" creationId="{867D4867-5BA7-4462-B2F6-A23F4A622AA7}"/>
          </ac:spMkLst>
        </pc:spChg>
        <pc:picChg chg="add del mod">
          <ac:chgData name="Fil McIntyre" userId="b46ba499-a749-4070-b86b-a43ee720b4db" providerId="ADAL" clId="{5E64800D-68AC-4F2B-AB8F-B5817B2ADF17}" dt="2018-10-15T23:26:04.505" v="1887"/>
          <ac:picMkLst>
            <pc:docMk/>
            <pc:sldMk cId="3879726067" sldId="269"/>
            <ac:picMk id="5" creationId="{8D6AAEC6-0AFE-4355-AC2C-7EF7B65AEC9C}"/>
          </ac:picMkLst>
        </pc:picChg>
        <pc:picChg chg="add mod ord">
          <ac:chgData name="Fil McIntyre" userId="b46ba499-a749-4070-b86b-a43ee720b4db" providerId="ADAL" clId="{5E64800D-68AC-4F2B-AB8F-B5817B2ADF17}" dt="2018-10-15T23:28:05.428" v="1907" actId="167"/>
          <ac:picMkLst>
            <pc:docMk/>
            <pc:sldMk cId="3879726067" sldId="269"/>
            <ac:picMk id="7" creationId="{23CBAE16-F3BC-468E-866A-51BF34087BB8}"/>
          </ac:picMkLst>
        </pc:picChg>
      </pc:sldChg>
      <pc:sldChg chg="addSp modSp add mod ord setBg">
        <pc:chgData name="Fil McIntyre" userId="b46ba499-a749-4070-b86b-a43ee720b4db" providerId="ADAL" clId="{5E64800D-68AC-4F2B-AB8F-B5817B2ADF17}" dt="2018-10-15T23:31:35.360" v="2004" actId="120"/>
        <pc:sldMkLst>
          <pc:docMk/>
          <pc:sldMk cId="1305647259" sldId="270"/>
        </pc:sldMkLst>
        <pc:spChg chg="mod">
          <ac:chgData name="Fil McIntyre" userId="b46ba499-a749-4070-b86b-a43ee720b4db" providerId="ADAL" clId="{5E64800D-68AC-4F2B-AB8F-B5817B2ADF17}" dt="2018-10-15T23:31:35.360" v="2004" actId="120"/>
          <ac:spMkLst>
            <pc:docMk/>
            <pc:sldMk cId="1305647259" sldId="270"/>
            <ac:spMk id="2" creationId="{8FF19C6B-CDD8-430A-BA2A-B410A664D6E6}"/>
          </ac:spMkLst>
        </pc:spChg>
        <pc:spChg chg="mod ord">
          <ac:chgData name="Fil McIntyre" userId="b46ba499-a749-4070-b86b-a43ee720b4db" providerId="ADAL" clId="{5E64800D-68AC-4F2B-AB8F-B5817B2ADF17}" dt="2018-10-15T23:31:24.582" v="2002" actId="403"/>
          <ac:spMkLst>
            <pc:docMk/>
            <pc:sldMk cId="1305647259" sldId="270"/>
            <ac:spMk id="3" creationId="{639E0111-A4EE-4731-B193-F4585D6B0565}"/>
          </ac:spMkLst>
        </pc:spChg>
        <pc:spChg chg="add">
          <ac:chgData name="Fil McIntyre" userId="b46ba499-a749-4070-b86b-a43ee720b4db" providerId="ADAL" clId="{5E64800D-68AC-4F2B-AB8F-B5817B2ADF17}" dt="2018-10-15T23:28:35.626" v="1913" actId="26606"/>
          <ac:spMkLst>
            <pc:docMk/>
            <pc:sldMk cId="1305647259" sldId="270"/>
            <ac:spMk id="10" creationId="{4038CB10-1F5C-4D54-9DF7-12586DE5B007}"/>
          </ac:spMkLst>
        </pc:spChg>
        <pc:spChg chg="add">
          <ac:chgData name="Fil McIntyre" userId="b46ba499-a749-4070-b86b-a43ee720b4db" providerId="ADAL" clId="{5E64800D-68AC-4F2B-AB8F-B5817B2ADF17}" dt="2018-10-15T23:28:35.626" v="1913" actId="26606"/>
          <ac:spMkLst>
            <pc:docMk/>
            <pc:sldMk cId="1305647259" sldId="270"/>
            <ac:spMk id="12" creationId="{73ED6512-6858-4552-B699-9A97FE9A4EA2}"/>
          </ac:spMkLst>
        </pc:spChg>
        <pc:picChg chg="add mod">
          <ac:chgData name="Fil McIntyre" userId="b46ba499-a749-4070-b86b-a43ee720b4db" providerId="ADAL" clId="{5E64800D-68AC-4F2B-AB8F-B5817B2ADF17}" dt="2018-10-15T23:28:35.626" v="1913" actId="26606"/>
          <ac:picMkLst>
            <pc:docMk/>
            <pc:sldMk cId="1305647259" sldId="270"/>
            <ac:picMk id="5" creationId="{2376EA5D-68CA-43D1-943D-46F87C66B0E2}"/>
          </ac:picMkLst>
        </pc:picChg>
      </pc:sldChg>
      <pc:sldChg chg="addSp modSp add mod ord setBg">
        <pc:chgData name="Fil McIntyre" userId="b46ba499-a749-4070-b86b-a43ee720b4db" providerId="ADAL" clId="{5E64800D-68AC-4F2B-AB8F-B5817B2ADF17}" dt="2018-10-15T23:32:03.846" v="2010" actId="6549"/>
        <pc:sldMkLst>
          <pc:docMk/>
          <pc:sldMk cId="3684449444" sldId="271"/>
        </pc:sldMkLst>
        <pc:spChg chg="mod">
          <ac:chgData name="Fil McIntyre" userId="b46ba499-a749-4070-b86b-a43ee720b4db" providerId="ADAL" clId="{5E64800D-68AC-4F2B-AB8F-B5817B2ADF17}" dt="2018-10-15T23:32:03.846" v="2010" actId="6549"/>
          <ac:spMkLst>
            <pc:docMk/>
            <pc:sldMk cId="3684449444" sldId="271"/>
            <ac:spMk id="2" creationId="{8FF19C6B-CDD8-430A-BA2A-B410A664D6E6}"/>
          </ac:spMkLst>
        </pc:spChg>
        <pc:spChg chg="mod ord">
          <ac:chgData name="Fil McIntyre" userId="b46ba499-a749-4070-b86b-a43ee720b4db" providerId="ADAL" clId="{5E64800D-68AC-4F2B-AB8F-B5817B2ADF17}" dt="2018-10-15T23:29:30.586" v="1932" actId="20577"/>
          <ac:spMkLst>
            <pc:docMk/>
            <pc:sldMk cId="3684449444" sldId="271"/>
            <ac:spMk id="3" creationId="{639E0111-A4EE-4731-B193-F4585D6B0565}"/>
          </ac:spMkLst>
        </pc:spChg>
        <pc:spChg chg="add">
          <ac:chgData name="Fil McIntyre" userId="b46ba499-a749-4070-b86b-a43ee720b4db" providerId="ADAL" clId="{5E64800D-68AC-4F2B-AB8F-B5817B2ADF17}" dt="2018-10-15T23:28:53.963" v="1916" actId="26606"/>
          <ac:spMkLst>
            <pc:docMk/>
            <pc:sldMk cId="3684449444" sldId="271"/>
            <ac:spMk id="10" creationId="{4038CB10-1F5C-4D54-9DF7-12586DE5B007}"/>
          </ac:spMkLst>
        </pc:spChg>
        <pc:spChg chg="add">
          <ac:chgData name="Fil McIntyre" userId="b46ba499-a749-4070-b86b-a43ee720b4db" providerId="ADAL" clId="{5E64800D-68AC-4F2B-AB8F-B5817B2ADF17}" dt="2018-10-15T23:28:53.963" v="1916" actId="26606"/>
          <ac:spMkLst>
            <pc:docMk/>
            <pc:sldMk cId="3684449444" sldId="271"/>
            <ac:spMk id="12" creationId="{73ED6512-6858-4552-B699-9A97FE9A4EA2}"/>
          </ac:spMkLst>
        </pc:spChg>
        <pc:picChg chg="add mod">
          <ac:chgData name="Fil McIntyre" userId="b46ba499-a749-4070-b86b-a43ee720b4db" providerId="ADAL" clId="{5E64800D-68AC-4F2B-AB8F-B5817B2ADF17}" dt="2018-10-15T23:28:53.963" v="1916" actId="26606"/>
          <ac:picMkLst>
            <pc:docMk/>
            <pc:sldMk cId="3684449444" sldId="271"/>
            <ac:picMk id="5" creationId="{A57CB712-76E8-4E99-B76C-E3D3DBE3B773}"/>
          </ac:picMkLst>
        </pc:picChg>
      </pc:sldChg>
      <pc:sldChg chg="modSp add ord">
        <pc:chgData name="Fil McIntyre" userId="b46ba499-a749-4070-b86b-a43ee720b4db" providerId="ADAL" clId="{5E64800D-68AC-4F2B-AB8F-B5817B2ADF17}" dt="2018-10-15T23:30:51.885" v="2000" actId="20577"/>
        <pc:sldMkLst>
          <pc:docMk/>
          <pc:sldMk cId="1031548799" sldId="272"/>
        </pc:sldMkLst>
        <pc:spChg chg="mod">
          <ac:chgData name="Fil McIntyre" userId="b46ba499-a749-4070-b86b-a43ee720b4db" providerId="ADAL" clId="{5E64800D-68AC-4F2B-AB8F-B5817B2ADF17}" dt="2018-10-15T23:30:51.885" v="2000" actId="20577"/>
          <ac:spMkLst>
            <pc:docMk/>
            <pc:sldMk cId="1031548799" sldId="272"/>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161B2-4096-431C-BAD7-37DEF893DD87}" type="datetimeFigureOut">
              <a:rPr lang="en-GB" smtClean="0"/>
              <a:t>25/10/2018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8A68F-C7D5-4428-910C-AF6C9ED1E2DA}" type="slidenum">
              <a:rPr lang="en-GB" smtClean="0"/>
              <a:t>‹#›</a:t>
            </a:fld>
            <a:endParaRPr lang="en-GB"/>
          </a:p>
        </p:txBody>
      </p:sp>
    </p:spTree>
    <p:extLst>
      <p:ext uri="{BB962C8B-B14F-4D97-AF65-F5344CB8AC3E}">
        <p14:creationId xmlns:p14="http://schemas.microsoft.com/office/powerpoint/2010/main" val="172740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45EAD"/>
                </a:solidFill>
                <a:latin typeface="Arial" pitchFamily="34" charset="0"/>
                <a:cs typeface="Arial" pitchFamily="34" charset="0"/>
              </a:rPr>
              <a:t>Make Echo and Google Home Work for You</a:t>
            </a:r>
          </a:p>
          <a:p>
            <a:r>
              <a:rPr lang="en-GB" sz="1200" dirty="0"/>
              <a:t>Fil McIntyre – Lead Assistive Technologist, Beaumont College</a:t>
            </a:r>
          </a:p>
          <a:p>
            <a:r>
              <a:rPr lang="en-GB" sz="1200" dirty="0"/>
              <a:t>Paul Doyle – Access Centre Manager, Hereward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45EAD"/>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145EAD"/>
              </a:solidFill>
              <a:latin typeface="Arial" pitchFamily="34" charset="0"/>
              <a:cs typeface="Arial" pitchFamily="34" charset="0"/>
            </a:endParaRPr>
          </a:p>
          <a:p>
            <a:endParaRPr lang="en-GB" dirty="0"/>
          </a:p>
        </p:txBody>
      </p:sp>
      <p:sp>
        <p:nvSpPr>
          <p:cNvPr id="4" name="Slide Number Placeholder 3"/>
          <p:cNvSpPr>
            <a:spLocks noGrp="1"/>
          </p:cNvSpPr>
          <p:nvPr>
            <p:ph type="sldNum" sz="quarter" idx="5"/>
          </p:nvPr>
        </p:nvSpPr>
        <p:spPr/>
        <p:txBody>
          <a:bodyPr/>
          <a:lstStyle/>
          <a:p>
            <a:fld id="{1B78A68F-C7D5-4428-910C-AF6C9ED1E2DA}" type="slidenum">
              <a:rPr lang="en-GB" smtClean="0"/>
              <a:t>1</a:t>
            </a:fld>
            <a:endParaRPr lang="en-GB"/>
          </a:p>
        </p:txBody>
      </p:sp>
    </p:spTree>
    <p:extLst>
      <p:ext uri="{BB962C8B-B14F-4D97-AF65-F5344CB8AC3E}">
        <p14:creationId xmlns:p14="http://schemas.microsoft.com/office/powerpoint/2010/main" val="265559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Voice assistants at Hereward College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Trials and Tribulations </a:t>
            </a:r>
          </a:p>
          <a:p>
            <a:endParaRPr lang="en-GB" dirty="0"/>
          </a:p>
        </p:txBody>
      </p:sp>
      <p:sp>
        <p:nvSpPr>
          <p:cNvPr id="4" name="Slide Number Placeholder 3"/>
          <p:cNvSpPr>
            <a:spLocks noGrp="1"/>
          </p:cNvSpPr>
          <p:nvPr>
            <p:ph type="sldNum" sz="quarter" idx="5"/>
          </p:nvPr>
        </p:nvSpPr>
        <p:spPr/>
        <p:txBody>
          <a:bodyPr/>
          <a:lstStyle/>
          <a:p>
            <a:fld id="{1B78A68F-C7D5-4428-910C-AF6C9ED1E2DA}" type="slidenum">
              <a:rPr lang="en-GB" smtClean="0"/>
              <a:t>10</a:t>
            </a:fld>
            <a:endParaRPr lang="en-GB"/>
          </a:p>
        </p:txBody>
      </p:sp>
    </p:spTree>
    <p:extLst>
      <p:ext uri="{BB962C8B-B14F-4D97-AF65-F5344CB8AC3E}">
        <p14:creationId xmlns:p14="http://schemas.microsoft.com/office/powerpoint/2010/main" val="461211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Alexa in the Learning Resource Centre</a:t>
            </a:r>
          </a:p>
          <a:p>
            <a:r>
              <a:rPr lang="en-GB" dirty="0"/>
              <a:t>Bullet Points:</a:t>
            </a:r>
          </a:p>
          <a:p>
            <a:r>
              <a:rPr lang="en-GB" dirty="0"/>
              <a:t>Inherent mistrust of voice tech across the college population</a:t>
            </a:r>
          </a:p>
          <a:p>
            <a:r>
              <a:rPr lang="en-GB" dirty="0"/>
              <a:t>Competition between Alexa and PC based search engine!</a:t>
            </a:r>
          </a:p>
          <a:p>
            <a:r>
              <a:rPr lang="en-GB" dirty="0"/>
              <a:t>10 questions set to determine who was fastest on the draw!</a:t>
            </a:r>
          </a:p>
          <a:p>
            <a:r>
              <a:rPr lang="en-GB" dirty="0"/>
              <a:t>Questions ranged from who is the prime minister of the UK? to how do you spell rhythm?</a:t>
            </a:r>
          </a:p>
          <a:p>
            <a:endParaRPr lang="en-GB" dirty="0"/>
          </a:p>
          <a:p>
            <a:endParaRPr lang="en-GB" dirty="0"/>
          </a:p>
        </p:txBody>
      </p:sp>
      <p:sp>
        <p:nvSpPr>
          <p:cNvPr id="4" name="Slide Number Placeholder 3"/>
          <p:cNvSpPr>
            <a:spLocks noGrp="1"/>
          </p:cNvSpPr>
          <p:nvPr>
            <p:ph type="sldNum" sz="quarter" idx="5"/>
          </p:nvPr>
        </p:nvSpPr>
        <p:spPr/>
        <p:txBody>
          <a:bodyPr/>
          <a:lstStyle/>
          <a:p>
            <a:fld id="{1B78A68F-C7D5-4428-910C-AF6C9ED1E2DA}" type="slidenum">
              <a:rPr lang="en-GB" smtClean="0"/>
              <a:t>11</a:t>
            </a:fld>
            <a:endParaRPr lang="en-GB"/>
          </a:p>
        </p:txBody>
      </p:sp>
    </p:spTree>
    <p:extLst>
      <p:ext uri="{BB962C8B-B14F-4D97-AF65-F5344CB8AC3E}">
        <p14:creationId xmlns:p14="http://schemas.microsoft.com/office/powerpoint/2010/main" val="2085268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Alexa in the Learning Resource Centre</a:t>
            </a:r>
          </a:p>
          <a:p>
            <a:pPr marL="0" indent="0">
              <a:buNone/>
            </a:pPr>
            <a:r>
              <a:rPr lang="en-GB" dirty="0"/>
              <a:t>Pros</a:t>
            </a:r>
          </a:p>
          <a:p>
            <a:r>
              <a:rPr lang="en-GB" dirty="0"/>
              <a:t>No keyboarding skills required</a:t>
            </a:r>
          </a:p>
          <a:p>
            <a:r>
              <a:rPr lang="en-GB" dirty="0"/>
              <a:t>Speed</a:t>
            </a:r>
          </a:p>
          <a:p>
            <a:r>
              <a:rPr lang="en-GB" dirty="0"/>
              <a:t>Consistent response was seen as a bonus by some</a:t>
            </a:r>
          </a:p>
          <a:p>
            <a:endParaRPr lang="en-GB" dirty="0"/>
          </a:p>
          <a:p>
            <a:pPr marL="0" indent="0">
              <a:buNone/>
            </a:pPr>
            <a:r>
              <a:rPr lang="en-GB" dirty="0"/>
              <a:t>Cons</a:t>
            </a:r>
          </a:p>
          <a:p>
            <a:r>
              <a:rPr lang="en-GB" dirty="0"/>
              <a:t>Initiating command can be a problem (</a:t>
            </a:r>
            <a:r>
              <a:rPr lang="en-GB" dirty="0" err="1"/>
              <a:t>alex</a:t>
            </a:r>
            <a:r>
              <a:rPr lang="en-GB" dirty="0"/>
              <a:t>, </a:t>
            </a:r>
            <a:r>
              <a:rPr lang="en-GB" dirty="0" err="1"/>
              <a:t>alisha</a:t>
            </a:r>
            <a:r>
              <a:rPr lang="en-GB" dirty="0"/>
              <a:t>, </a:t>
            </a:r>
            <a:r>
              <a:rPr lang="en-GB" dirty="0" err="1"/>
              <a:t>aleexa</a:t>
            </a:r>
            <a:r>
              <a:rPr lang="en-GB" dirty="0"/>
              <a:t>)</a:t>
            </a:r>
          </a:p>
          <a:p>
            <a:r>
              <a:rPr lang="en-GB" dirty="0"/>
              <a:t>Some struggled to formulate questions and became frustrated </a:t>
            </a:r>
          </a:p>
          <a:p>
            <a:r>
              <a:rPr lang="en-GB" dirty="0"/>
              <a:t>Some did not remember the system rule “what’s the time Alexa”</a:t>
            </a:r>
          </a:p>
          <a:p>
            <a:r>
              <a:rPr lang="en-GB" dirty="0"/>
              <a:t>Results are is transitory</a:t>
            </a:r>
          </a:p>
        </p:txBody>
      </p:sp>
      <p:sp>
        <p:nvSpPr>
          <p:cNvPr id="4" name="Slide Number Placeholder 3"/>
          <p:cNvSpPr>
            <a:spLocks noGrp="1"/>
          </p:cNvSpPr>
          <p:nvPr>
            <p:ph type="sldNum" sz="quarter" idx="5"/>
          </p:nvPr>
        </p:nvSpPr>
        <p:spPr/>
        <p:txBody>
          <a:bodyPr/>
          <a:lstStyle/>
          <a:p>
            <a:fld id="{1B78A68F-C7D5-4428-910C-AF6C9ED1E2DA}" type="slidenum">
              <a:rPr lang="en-GB" smtClean="0"/>
              <a:t>12</a:t>
            </a:fld>
            <a:endParaRPr lang="en-GB"/>
          </a:p>
        </p:txBody>
      </p:sp>
    </p:spTree>
    <p:extLst>
      <p:ext uri="{BB962C8B-B14F-4D97-AF65-F5344CB8AC3E}">
        <p14:creationId xmlns:p14="http://schemas.microsoft.com/office/powerpoint/2010/main" val="1281819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Alexa in the Learning Resource Centre</a:t>
            </a:r>
          </a:p>
          <a:p>
            <a:pPr marL="0" indent="0">
              <a:buNone/>
            </a:pPr>
            <a:r>
              <a:rPr lang="en-GB" dirty="0"/>
              <a:t>Conclusions</a:t>
            </a:r>
          </a:p>
          <a:p>
            <a:r>
              <a:rPr lang="en-GB" dirty="0"/>
              <a:t>We found there was no clear winner. Horses for courses</a:t>
            </a:r>
          </a:p>
          <a:p>
            <a:r>
              <a:rPr lang="en-GB" dirty="0"/>
              <a:t>Alexa can promote communication and confidence (</a:t>
            </a:r>
            <a:r>
              <a:rPr lang="en-GB" dirty="0" err="1"/>
              <a:t>aspergers</a:t>
            </a:r>
            <a:r>
              <a:rPr lang="en-GB" dirty="0"/>
              <a:t>) </a:t>
            </a:r>
          </a:p>
          <a:p>
            <a:r>
              <a:rPr lang="en-GB" dirty="0"/>
              <a:t>Voice assistants help to scaffold social skills (True of False game) </a:t>
            </a:r>
          </a:p>
          <a:p>
            <a:r>
              <a:rPr lang="en-GB" dirty="0"/>
              <a:t>Alexa and Goggle Home are useful staff awareness raising tools</a:t>
            </a:r>
          </a:p>
          <a:p>
            <a:pPr lvl="1"/>
            <a:endParaRPr lang="en-GB" sz="1600" dirty="0"/>
          </a:p>
          <a:p>
            <a:pPr lvl="1"/>
            <a:r>
              <a:rPr lang="en-GB" dirty="0"/>
              <a:t>Always use their name at the beginning so that they know you are talking to them</a:t>
            </a:r>
          </a:p>
          <a:p>
            <a:pPr lvl="1"/>
            <a:r>
              <a:rPr lang="en-GB" dirty="0"/>
              <a:t> Make sure they are paying attention before you ask a question or give an instruction. The signs that someone is paying attention will be different for different people</a:t>
            </a:r>
          </a:p>
          <a:p>
            <a:endParaRPr lang="en-GB" dirty="0"/>
          </a:p>
        </p:txBody>
      </p:sp>
      <p:sp>
        <p:nvSpPr>
          <p:cNvPr id="4" name="Slide Number Placeholder 3"/>
          <p:cNvSpPr>
            <a:spLocks noGrp="1"/>
          </p:cNvSpPr>
          <p:nvPr>
            <p:ph type="sldNum" sz="quarter" idx="5"/>
          </p:nvPr>
        </p:nvSpPr>
        <p:spPr/>
        <p:txBody>
          <a:bodyPr/>
          <a:lstStyle/>
          <a:p>
            <a:fld id="{1B78A68F-C7D5-4428-910C-AF6C9ED1E2DA}" type="slidenum">
              <a:rPr lang="en-GB" smtClean="0"/>
              <a:t>13</a:t>
            </a:fld>
            <a:endParaRPr lang="en-GB"/>
          </a:p>
        </p:txBody>
      </p:sp>
    </p:spTree>
    <p:extLst>
      <p:ext uri="{BB962C8B-B14F-4D97-AF65-F5344CB8AC3E}">
        <p14:creationId xmlns:p14="http://schemas.microsoft.com/office/powerpoint/2010/main" val="1669029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Alexa in the College</a:t>
            </a:r>
          </a:p>
          <a:p>
            <a:r>
              <a:rPr lang="en-GB" dirty="0"/>
              <a:t>Image of communication grid from AAC devices</a:t>
            </a:r>
          </a:p>
          <a:p>
            <a:r>
              <a:rPr lang="en-GB" dirty="0"/>
              <a:t>Image of </a:t>
            </a:r>
            <a:r>
              <a:rPr lang="en-GB" dirty="0" err="1"/>
              <a:t>Emego</a:t>
            </a:r>
            <a:r>
              <a:rPr lang="en-GB" dirty="0"/>
              <a:t> switch attached to users arm</a:t>
            </a:r>
          </a:p>
          <a:p>
            <a:r>
              <a:rPr lang="en-GB" dirty="0"/>
              <a:t>Image of Google home mini</a:t>
            </a:r>
          </a:p>
          <a:p>
            <a:r>
              <a:rPr lang="en-GB" dirty="0"/>
              <a:t>Google Home was used in combination with communication device to engage a Hereward Learner and motivate him to use his </a:t>
            </a:r>
            <a:r>
              <a:rPr lang="en-GB" dirty="0" err="1"/>
              <a:t>Emego</a:t>
            </a:r>
            <a:r>
              <a:rPr lang="en-GB" dirty="0"/>
              <a:t> switch.  He was previously </a:t>
            </a:r>
            <a:r>
              <a:rPr lang="en-GB" dirty="0" err="1"/>
              <a:t>unengaed</a:t>
            </a:r>
            <a:r>
              <a:rPr lang="en-GB" dirty="0"/>
              <a:t> with just voice output.</a:t>
            </a:r>
          </a:p>
        </p:txBody>
      </p:sp>
      <p:sp>
        <p:nvSpPr>
          <p:cNvPr id="4" name="Slide Number Placeholder 3"/>
          <p:cNvSpPr>
            <a:spLocks noGrp="1"/>
          </p:cNvSpPr>
          <p:nvPr>
            <p:ph type="sldNum" sz="quarter" idx="5"/>
          </p:nvPr>
        </p:nvSpPr>
        <p:spPr/>
        <p:txBody>
          <a:bodyPr/>
          <a:lstStyle/>
          <a:p>
            <a:fld id="{1B78A68F-C7D5-4428-910C-AF6C9ED1E2DA}" type="slidenum">
              <a:rPr lang="en-GB" smtClean="0"/>
              <a:t>14</a:t>
            </a:fld>
            <a:endParaRPr lang="en-GB"/>
          </a:p>
        </p:txBody>
      </p:sp>
    </p:spTree>
    <p:extLst>
      <p:ext uri="{BB962C8B-B14F-4D97-AF65-F5344CB8AC3E}">
        <p14:creationId xmlns:p14="http://schemas.microsoft.com/office/powerpoint/2010/main" val="2703297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Voice assistants in the Future</a:t>
            </a:r>
          </a:p>
          <a:p>
            <a:r>
              <a:rPr lang="en-GB" dirty="0"/>
              <a:t>Schematic image of room with environmental </a:t>
            </a:r>
            <a:r>
              <a:rPr lang="en-GB" dirty="0" err="1"/>
              <a:t>controsl</a:t>
            </a:r>
            <a:r>
              <a:rPr lang="en-GB" dirty="0"/>
              <a:t> such as light switches, sockets and lamp marked.</a:t>
            </a:r>
          </a:p>
          <a:p>
            <a:r>
              <a:rPr lang="en-GB" dirty="0"/>
              <a:t>Image of KNX controllers and </a:t>
            </a:r>
            <a:r>
              <a:rPr lang="en-GB" dirty="0" err="1"/>
              <a:t>Gewa</a:t>
            </a:r>
            <a:r>
              <a:rPr lang="en-GB" dirty="0"/>
              <a:t> Infra-Red controller</a:t>
            </a:r>
          </a:p>
          <a:p>
            <a:r>
              <a:rPr lang="en-GB" dirty="0"/>
              <a:t>Hereward college are looking at integrating voice activated devices with home control technology.</a:t>
            </a:r>
          </a:p>
          <a:p>
            <a:r>
              <a:rPr lang="en-GB" dirty="0"/>
              <a:t>Cannot be relied on for critical support such as emergency calls</a:t>
            </a:r>
          </a:p>
        </p:txBody>
      </p:sp>
      <p:sp>
        <p:nvSpPr>
          <p:cNvPr id="4" name="Slide Number Placeholder 3"/>
          <p:cNvSpPr>
            <a:spLocks noGrp="1"/>
          </p:cNvSpPr>
          <p:nvPr>
            <p:ph type="sldNum" sz="quarter" idx="5"/>
          </p:nvPr>
        </p:nvSpPr>
        <p:spPr/>
        <p:txBody>
          <a:bodyPr/>
          <a:lstStyle/>
          <a:p>
            <a:fld id="{1B78A68F-C7D5-4428-910C-AF6C9ED1E2DA}" type="slidenum">
              <a:rPr lang="en-GB" smtClean="0"/>
              <a:t>15</a:t>
            </a:fld>
            <a:endParaRPr lang="en-GB"/>
          </a:p>
        </p:txBody>
      </p:sp>
    </p:spTree>
    <p:extLst>
      <p:ext uri="{BB962C8B-B14F-4D97-AF65-F5344CB8AC3E}">
        <p14:creationId xmlns:p14="http://schemas.microsoft.com/office/powerpoint/2010/main" val="3642002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145EAD"/>
                </a:solidFill>
                <a:latin typeface="Arial" pitchFamily="34" charset="0"/>
                <a:cs typeface="Arial" pitchFamily="34" charset="0"/>
              </a:rPr>
              <a:t>Make Echo and Google Home Work for You</a:t>
            </a:r>
          </a:p>
          <a:p>
            <a:r>
              <a:rPr lang="en-GB" sz="1200" dirty="0"/>
              <a:t>Fil McIntyre – fil.mcintyre@beaumontcollege.ac.uk</a:t>
            </a:r>
          </a:p>
          <a:p>
            <a:endParaRPr lang="en-GB" sz="800" dirty="0"/>
          </a:p>
          <a:p>
            <a:r>
              <a:rPr lang="en-GB" sz="1200" dirty="0"/>
              <a:t>Paul Doyle – paul.doyle@hereward.ac.uk</a:t>
            </a:r>
          </a:p>
          <a:p>
            <a:endParaRPr lang="en-GB" dirty="0"/>
          </a:p>
        </p:txBody>
      </p:sp>
      <p:sp>
        <p:nvSpPr>
          <p:cNvPr id="4" name="Slide Number Placeholder 3"/>
          <p:cNvSpPr>
            <a:spLocks noGrp="1"/>
          </p:cNvSpPr>
          <p:nvPr>
            <p:ph type="sldNum" sz="quarter" idx="5"/>
          </p:nvPr>
        </p:nvSpPr>
        <p:spPr/>
        <p:txBody>
          <a:bodyPr/>
          <a:lstStyle/>
          <a:p>
            <a:fld id="{1B78A68F-C7D5-4428-910C-AF6C9ED1E2DA}" type="slidenum">
              <a:rPr lang="en-GB" smtClean="0"/>
              <a:t>16</a:t>
            </a:fld>
            <a:endParaRPr lang="en-GB"/>
          </a:p>
        </p:txBody>
      </p:sp>
    </p:spTree>
    <p:extLst>
      <p:ext uri="{BB962C8B-B14F-4D97-AF65-F5344CB8AC3E}">
        <p14:creationId xmlns:p14="http://schemas.microsoft.com/office/powerpoint/2010/main" val="51913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of Google Home and Google Home mini.</a:t>
            </a:r>
          </a:p>
          <a:p>
            <a:r>
              <a:rPr lang="en-GB" dirty="0"/>
              <a:t>Text – “What can this thing do?”</a:t>
            </a:r>
          </a:p>
          <a:p>
            <a:r>
              <a:rPr lang="en-GB" dirty="0"/>
              <a:t>Devices can respond to queries and questions which can be found on web.</a:t>
            </a:r>
          </a:p>
          <a:p>
            <a:r>
              <a:rPr lang="en-GB" dirty="0"/>
              <a:t>Get much more powerful when coupled with home control technologies to activate lights, fans etc.</a:t>
            </a:r>
          </a:p>
        </p:txBody>
      </p:sp>
      <p:sp>
        <p:nvSpPr>
          <p:cNvPr id="4" name="Slide Number Placeholder 3"/>
          <p:cNvSpPr>
            <a:spLocks noGrp="1"/>
          </p:cNvSpPr>
          <p:nvPr>
            <p:ph type="sldNum" sz="quarter" idx="5"/>
          </p:nvPr>
        </p:nvSpPr>
        <p:spPr/>
        <p:txBody>
          <a:bodyPr/>
          <a:lstStyle/>
          <a:p>
            <a:fld id="{1B78A68F-C7D5-4428-910C-AF6C9ED1E2DA}" type="slidenum">
              <a:rPr lang="en-GB" smtClean="0"/>
              <a:t>2</a:t>
            </a:fld>
            <a:endParaRPr lang="en-GB"/>
          </a:p>
        </p:txBody>
      </p:sp>
    </p:spTree>
    <p:extLst>
      <p:ext uri="{BB962C8B-B14F-4D97-AF65-F5344CB8AC3E}">
        <p14:creationId xmlns:p14="http://schemas.microsoft.com/office/powerpoint/2010/main" val="108291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of Amazon Echo and Echo Dot, Google Home and Google Home mini</a:t>
            </a:r>
          </a:p>
          <a:p>
            <a:r>
              <a:rPr lang="en-GB" dirty="0"/>
              <a:t>Text reads “Convenience”</a:t>
            </a:r>
          </a:p>
          <a:p>
            <a:r>
              <a:rPr lang="en-GB" dirty="0"/>
              <a:t>Text reads “Access”</a:t>
            </a:r>
          </a:p>
          <a:p>
            <a:r>
              <a:rPr lang="en-GB" dirty="0"/>
              <a:t>Devices such as these are created to be convenient for most consumers e.g. don’t need to wash hands to turn on music when cooking.  However they can be transformative for someone who finds mp3 player too fiddly or can’t use their hands to turn on a lamp.</a:t>
            </a:r>
          </a:p>
          <a:p>
            <a:endParaRPr lang="en-GB" dirty="0"/>
          </a:p>
        </p:txBody>
      </p:sp>
      <p:sp>
        <p:nvSpPr>
          <p:cNvPr id="4" name="Slide Number Placeholder 3"/>
          <p:cNvSpPr>
            <a:spLocks noGrp="1"/>
          </p:cNvSpPr>
          <p:nvPr>
            <p:ph type="sldNum" sz="quarter" idx="5"/>
          </p:nvPr>
        </p:nvSpPr>
        <p:spPr/>
        <p:txBody>
          <a:bodyPr/>
          <a:lstStyle/>
          <a:p>
            <a:fld id="{1B78A68F-C7D5-4428-910C-AF6C9ED1E2DA}" type="slidenum">
              <a:rPr lang="en-GB" smtClean="0"/>
              <a:t>3</a:t>
            </a:fld>
            <a:endParaRPr lang="en-GB"/>
          </a:p>
        </p:txBody>
      </p:sp>
    </p:spTree>
    <p:extLst>
      <p:ext uri="{BB962C8B-B14F-4D97-AF65-F5344CB8AC3E}">
        <p14:creationId xmlns:p14="http://schemas.microsoft.com/office/powerpoint/2010/main" val="190885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Beaumont College Experience 1</a:t>
            </a:r>
          </a:p>
          <a:p>
            <a:r>
              <a:rPr lang="en-GB" sz="1200" b="1" dirty="0"/>
              <a:t>Bullet points:</a:t>
            </a:r>
            <a:endParaRPr lang="en-GB" sz="1200" dirty="0"/>
          </a:p>
          <a:p>
            <a:r>
              <a:rPr lang="en-GB" sz="1200" dirty="0"/>
              <a:t>2 Learners – residential</a:t>
            </a:r>
          </a:p>
          <a:p>
            <a:r>
              <a:rPr lang="en-GB" sz="1200" dirty="0"/>
              <a:t>Echo dot set up in bedroom</a:t>
            </a:r>
          </a:p>
          <a:p>
            <a:r>
              <a:rPr lang="en-GB" sz="1200" dirty="0"/>
              <a:t>Linked to music library</a:t>
            </a:r>
          </a:p>
          <a:p>
            <a:r>
              <a:rPr lang="en-GB" sz="1200" dirty="0"/>
              <a:t>Linked to one remote plug</a:t>
            </a:r>
          </a:p>
          <a:p>
            <a:endParaRPr lang="en-GB" dirty="0"/>
          </a:p>
        </p:txBody>
      </p:sp>
      <p:sp>
        <p:nvSpPr>
          <p:cNvPr id="4" name="Slide Number Placeholder 3"/>
          <p:cNvSpPr>
            <a:spLocks noGrp="1"/>
          </p:cNvSpPr>
          <p:nvPr>
            <p:ph type="sldNum" sz="quarter" idx="5"/>
          </p:nvPr>
        </p:nvSpPr>
        <p:spPr/>
        <p:txBody>
          <a:bodyPr/>
          <a:lstStyle/>
          <a:p>
            <a:fld id="{1B78A68F-C7D5-4428-910C-AF6C9ED1E2DA}" type="slidenum">
              <a:rPr lang="en-GB" smtClean="0"/>
              <a:t>4</a:t>
            </a:fld>
            <a:endParaRPr lang="en-GB"/>
          </a:p>
        </p:txBody>
      </p:sp>
    </p:spTree>
    <p:extLst>
      <p:ext uri="{BB962C8B-B14F-4D97-AF65-F5344CB8AC3E}">
        <p14:creationId xmlns:p14="http://schemas.microsoft.com/office/powerpoint/2010/main" val="4270431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Positives</a:t>
            </a:r>
          </a:p>
          <a:p>
            <a:r>
              <a:rPr lang="en-GB" sz="3000" dirty="0"/>
              <a:t>Easy</a:t>
            </a:r>
            <a:r>
              <a:rPr lang="en-GB" sz="3200" dirty="0"/>
              <a:t> access to music – </a:t>
            </a:r>
          </a:p>
          <a:p>
            <a:pPr marL="457200" lvl="1" indent="0">
              <a:buNone/>
            </a:pPr>
            <a:r>
              <a:rPr lang="en-GB" sz="3200" dirty="0"/>
              <a:t>	no buttons to fiddle with</a:t>
            </a:r>
          </a:p>
          <a:p>
            <a:r>
              <a:rPr lang="en-GB" sz="3200" dirty="0"/>
              <a:t>Easy access to lamp – </a:t>
            </a:r>
          </a:p>
          <a:p>
            <a:pPr marL="457200" lvl="1" indent="0">
              <a:buNone/>
            </a:pPr>
            <a:r>
              <a:rPr lang="en-GB" sz="3200" dirty="0"/>
              <a:t>	no switches to fiddle with</a:t>
            </a:r>
          </a:p>
          <a:p>
            <a:r>
              <a:rPr lang="en-GB" sz="3200" dirty="0"/>
              <a:t>Easy access to information – </a:t>
            </a:r>
          </a:p>
          <a:p>
            <a:pPr marL="914400" lvl="2" indent="0">
              <a:buNone/>
            </a:pPr>
            <a:r>
              <a:rPr lang="en-GB" sz="3200" dirty="0"/>
              <a:t>no keyboard/touchscreen to fiddle with </a:t>
            </a:r>
          </a:p>
          <a:p>
            <a:endParaRPr lang="en-GB" dirty="0"/>
          </a:p>
        </p:txBody>
      </p:sp>
      <p:sp>
        <p:nvSpPr>
          <p:cNvPr id="4" name="Slide Number Placeholder 3"/>
          <p:cNvSpPr>
            <a:spLocks noGrp="1"/>
          </p:cNvSpPr>
          <p:nvPr>
            <p:ph type="sldNum" sz="quarter" idx="5"/>
          </p:nvPr>
        </p:nvSpPr>
        <p:spPr/>
        <p:txBody>
          <a:bodyPr/>
          <a:lstStyle/>
          <a:p>
            <a:fld id="{1B78A68F-C7D5-4428-910C-AF6C9ED1E2DA}" type="slidenum">
              <a:rPr lang="en-GB" smtClean="0"/>
              <a:t>5</a:t>
            </a:fld>
            <a:endParaRPr lang="en-GB"/>
          </a:p>
        </p:txBody>
      </p:sp>
    </p:spTree>
    <p:extLst>
      <p:ext uri="{BB962C8B-B14F-4D97-AF65-F5344CB8AC3E}">
        <p14:creationId xmlns:p14="http://schemas.microsoft.com/office/powerpoint/2010/main" val="249481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Challenges</a:t>
            </a:r>
          </a:p>
          <a:p>
            <a:r>
              <a:rPr lang="en-GB" sz="3500" dirty="0"/>
              <a:t>Don’t be too polite!</a:t>
            </a:r>
          </a:p>
          <a:p>
            <a:r>
              <a:rPr lang="en-GB" sz="3500" dirty="0"/>
              <a:t>Pronunciation is critical</a:t>
            </a:r>
          </a:p>
          <a:p>
            <a:r>
              <a:rPr lang="en-GB" sz="3500" dirty="0"/>
              <a:t>Workarounds are possible “lamp” vs. “ramp”</a:t>
            </a:r>
          </a:p>
          <a:p>
            <a:r>
              <a:rPr lang="en-GB" sz="3500" dirty="0"/>
              <a:t>Wi-Fi in college setting can be tricky	</a:t>
            </a:r>
          </a:p>
          <a:p>
            <a:pPr lvl="1"/>
            <a:r>
              <a:rPr lang="en-GB" sz="3500" dirty="0"/>
              <a:t>Ports</a:t>
            </a:r>
          </a:p>
          <a:p>
            <a:pPr lvl="1"/>
            <a:r>
              <a:rPr lang="en-GB" sz="3500" dirty="0"/>
              <a:t>Google home on same network</a:t>
            </a:r>
          </a:p>
          <a:p>
            <a:endParaRPr lang="en-GB" dirty="0"/>
          </a:p>
        </p:txBody>
      </p:sp>
      <p:sp>
        <p:nvSpPr>
          <p:cNvPr id="4" name="Slide Number Placeholder 3"/>
          <p:cNvSpPr>
            <a:spLocks noGrp="1"/>
          </p:cNvSpPr>
          <p:nvPr>
            <p:ph type="sldNum" sz="quarter" idx="5"/>
          </p:nvPr>
        </p:nvSpPr>
        <p:spPr/>
        <p:txBody>
          <a:bodyPr/>
          <a:lstStyle/>
          <a:p>
            <a:fld id="{1B78A68F-C7D5-4428-910C-AF6C9ED1E2DA}" type="slidenum">
              <a:rPr lang="en-GB" smtClean="0"/>
              <a:t>6</a:t>
            </a:fld>
            <a:endParaRPr lang="en-GB"/>
          </a:p>
        </p:txBody>
      </p:sp>
    </p:spTree>
    <p:extLst>
      <p:ext uri="{BB962C8B-B14F-4D97-AF65-F5344CB8AC3E}">
        <p14:creationId xmlns:p14="http://schemas.microsoft.com/office/powerpoint/2010/main" val="126323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Beaumont College Experience 2 </a:t>
            </a:r>
          </a:p>
          <a:p>
            <a:r>
              <a:rPr lang="en-GB" sz="1200" b="1" dirty="0"/>
              <a:t>Bullet points:</a:t>
            </a:r>
          </a:p>
          <a:p>
            <a:r>
              <a:rPr lang="en-GB" sz="1200" dirty="0"/>
              <a:t>Multiple Learners</a:t>
            </a:r>
          </a:p>
          <a:p>
            <a:r>
              <a:rPr lang="en-GB" sz="1200" dirty="0"/>
              <a:t>Mix of verbal &amp; AAC users</a:t>
            </a:r>
          </a:p>
          <a:p>
            <a:r>
              <a:rPr lang="en-GB" sz="1200" dirty="0"/>
              <a:t>Testing Echo and Google Home</a:t>
            </a:r>
          </a:p>
          <a:p>
            <a:r>
              <a:rPr lang="en-GB" sz="1200" dirty="0"/>
              <a:t>Both in Assessment Room</a:t>
            </a:r>
          </a:p>
          <a:p>
            <a:r>
              <a:rPr lang="en-GB" sz="1200" dirty="0"/>
              <a:t>Google Home in Student Common Room with Google Chrome</a:t>
            </a:r>
          </a:p>
          <a:p>
            <a:endParaRPr lang="en-GB" sz="1200" b="1" dirty="0"/>
          </a:p>
          <a:p>
            <a:endParaRPr lang="en-GB" dirty="0"/>
          </a:p>
        </p:txBody>
      </p:sp>
      <p:sp>
        <p:nvSpPr>
          <p:cNvPr id="4" name="Slide Number Placeholder 3"/>
          <p:cNvSpPr>
            <a:spLocks noGrp="1"/>
          </p:cNvSpPr>
          <p:nvPr>
            <p:ph type="sldNum" sz="quarter" idx="5"/>
          </p:nvPr>
        </p:nvSpPr>
        <p:spPr/>
        <p:txBody>
          <a:bodyPr/>
          <a:lstStyle/>
          <a:p>
            <a:fld id="{1B78A68F-C7D5-4428-910C-AF6C9ED1E2DA}" type="slidenum">
              <a:rPr lang="en-GB" smtClean="0"/>
              <a:t>7</a:t>
            </a:fld>
            <a:endParaRPr lang="en-GB"/>
          </a:p>
        </p:txBody>
      </p:sp>
    </p:spTree>
    <p:extLst>
      <p:ext uri="{BB962C8B-B14F-4D97-AF65-F5344CB8AC3E}">
        <p14:creationId xmlns:p14="http://schemas.microsoft.com/office/powerpoint/2010/main" val="243540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of Google Home Mini and Echo Dot</a:t>
            </a:r>
          </a:p>
          <a:p>
            <a:r>
              <a:rPr lang="en-GB" dirty="0"/>
              <a:t>Positives:</a:t>
            </a:r>
          </a:p>
          <a:p>
            <a:r>
              <a:rPr lang="en-GB" dirty="0">
                <a:solidFill>
                  <a:srgbClr val="FFFFFF"/>
                </a:solidFill>
              </a:rPr>
              <a:t>Instantly engaging and powerful: “Echo play Thomas videos on office TV”</a:t>
            </a:r>
          </a:p>
          <a:p>
            <a:r>
              <a:rPr lang="en-GB" dirty="0">
                <a:solidFill>
                  <a:srgbClr val="FFFFFF"/>
                </a:solidFill>
              </a:rPr>
              <a:t>Works for AAC users – sometimes better as AAC output consistent</a:t>
            </a:r>
          </a:p>
          <a:p>
            <a:endParaRPr lang="en-GB" dirty="0"/>
          </a:p>
          <a:p>
            <a:endParaRPr lang="en-GB" dirty="0"/>
          </a:p>
        </p:txBody>
      </p:sp>
      <p:sp>
        <p:nvSpPr>
          <p:cNvPr id="4" name="Slide Number Placeholder 3"/>
          <p:cNvSpPr>
            <a:spLocks noGrp="1"/>
          </p:cNvSpPr>
          <p:nvPr>
            <p:ph type="sldNum" sz="quarter" idx="5"/>
          </p:nvPr>
        </p:nvSpPr>
        <p:spPr/>
        <p:txBody>
          <a:bodyPr/>
          <a:lstStyle/>
          <a:p>
            <a:fld id="{1B78A68F-C7D5-4428-910C-AF6C9ED1E2DA}" type="slidenum">
              <a:rPr lang="en-GB" smtClean="0"/>
              <a:t>8</a:t>
            </a:fld>
            <a:endParaRPr lang="en-GB"/>
          </a:p>
        </p:txBody>
      </p:sp>
    </p:spTree>
    <p:extLst>
      <p:ext uri="{BB962C8B-B14F-4D97-AF65-F5344CB8AC3E}">
        <p14:creationId xmlns:p14="http://schemas.microsoft.com/office/powerpoint/2010/main" val="116824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of Google Home Mini and Echo Dot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Challenges as before plus:</a:t>
            </a:r>
          </a:p>
          <a:p>
            <a:r>
              <a:rPr lang="en-GB" dirty="0"/>
              <a:t>Bullet points:</a:t>
            </a:r>
          </a:p>
          <a:p>
            <a:r>
              <a:rPr lang="en-GB" sz="1200" dirty="0">
                <a:solidFill>
                  <a:srgbClr val="FFFFFF"/>
                </a:solidFill>
              </a:rPr>
              <a:t>Wake word not always possible – Alexa, Echo, Computer, Hey Google, OK Google</a:t>
            </a:r>
          </a:p>
          <a:p>
            <a:r>
              <a:rPr lang="en-GB" sz="1200" dirty="0">
                <a:solidFill>
                  <a:srgbClr val="FFFFFF"/>
                </a:solidFill>
              </a:rPr>
              <a:t>If pause too long tech loses interest!</a:t>
            </a:r>
          </a:p>
          <a:p>
            <a:r>
              <a:rPr lang="en-GB" sz="1200" dirty="0">
                <a:solidFill>
                  <a:srgbClr val="FFFFFF"/>
                </a:solidFill>
              </a:rPr>
              <a:t>Google Home War: “hey google play Taylor Swift”, “hey google play the Lancashire hotpots” etc…</a:t>
            </a:r>
          </a:p>
          <a:p>
            <a:endParaRPr lang="en-GB" dirty="0"/>
          </a:p>
        </p:txBody>
      </p:sp>
      <p:sp>
        <p:nvSpPr>
          <p:cNvPr id="4" name="Slide Number Placeholder 3"/>
          <p:cNvSpPr>
            <a:spLocks noGrp="1"/>
          </p:cNvSpPr>
          <p:nvPr>
            <p:ph type="sldNum" sz="quarter" idx="5"/>
          </p:nvPr>
        </p:nvSpPr>
        <p:spPr/>
        <p:txBody>
          <a:bodyPr/>
          <a:lstStyle/>
          <a:p>
            <a:fld id="{1B78A68F-C7D5-4428-910C-AF6C9ED1E2DA}" type="slidenum">
              <a:rPr lang="en-GB" smtClean="0"/>
              <a:t>9</a:t>
            </a:fld>
            <a:endParaRPr lang="en-GB"/>
          </a:p>
        </p:txBody>
      </p:sp>
    </p:spTree>
    <p:extLst>
      <p:ext uri="{BB962C8B-B14F-4D97-AF65-F5344CB8AC3E}">
        <p14:creationId xmlns:p14="http://schemas.microsoft.com/office/powerpoint/2010/main" val="114174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4877A0-B914-482C-9256-8418E3199F71}"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2EFD3-0BBE-4E74-9ADE-00047C9FD794}" type="slidenum">
              <a:rPr lang="en-GB" smtClean="0"/>
              <a:t>‹#›</a:t>
            </a:fld>
            <a:endParaRPr lang="en-GB"/>
          </a:p>
        </p:txBody>
      </p:sp>
    </p:spTree>
    <p:extLst>
      <p:ext uri="{BB962C8B-B14F-4D97-AF65-F5344CB8AC3E}">
        <p14:creationId xmlns:p14="http://schemas.microsoft.com/office/powerpoint/2010/main" val="1496043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4877A0-B914-482C-9256-8418E3199F71}"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2EFD3-0BBE-4E74-9ADE-00047C9FD794}" type="slidenum">
              <a:rPr lang="en-GB" smtClean="0"/>
              <a:t>‹#›</a:t>
            </a:fld>
            <a:endParaRPr lang="en-GB"/>
          </a:p>
        </p:txBody>
      </p:sp>
    </p:spTree>
    <p:extLst>
      <p:ext uri="{BB962C8B-B14F-4D97-AF65-F5344CB8AC3E}">
        <p14:creationId xmlns:p14="http://schemas.microsoft.com/office/powerpoint/2010/main" val="88004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4877A0-B914-482C-9256-8418E3199F71}"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2EFD3-0BBE-4E74-9ADE-00047C9FD794}" type="slidenum">
              <a:rPr lang="en-GB" smtClean="0"/>
              <a:t>‹#›</a:t>
            </a:fld>
            <a:endParaRPr lang="en-GB"/>
          </a:p>
        </p:txBody>
      </p:sp>
    </p:spTree>
    <p:extLst>
      <p:ext uri="{BB962C8B-B14F-4D97-AF65-F5344CB8AC3E}">
        <p14:creationId xmlns:p14="http://schemas.microsoft.com/office/powerpoint/2010/main" val="273036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4877A0-B914-482C-9256-8418E3199F71}"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2EFD3-0BBE-4E74-9ADE-00047C9FD794}" type="slidenum">
              <a:rPr lang="en-GB" smtClean="0"/>
              <a:t>‹#›</a:t>
            </a:fld>
            <a:endParaRPr lang="en-GB"/>
          </a:p>
        </p:txBody>
      </p:sp>
    </p:spTree>
    <p:extLst>
      <p:ext uri="{BB962C8B-B14F-4D97-AF65-F5344CB8AC3E}">
        <p14:creationId xmlns:p14="http://schemas.microsoft.com/office/powerpoint/2010/main" val="284991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4877A0-B914-482C-9256-8418E3199F71}" type="datetimeFigureOut">
              <a:rPr lang="en-GB" smtClean="0"/>
              <a:t>25/10/2018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2EFD3-0BBE-4E74-9ADE-00047C9FD794}" type="slidenum">
              <a:rPr lang="en-GB" smtClean="0"/>
              <a:t>‹#›</a:t>
            </a:fld>
            <a:endParaRPr lang="en-GB"/>
          </a:p>
        </p:txBody>
      </p:sp>
    </p:spTree>
    <p:extLst>
      <p:ext uri="{BB962C8B-B14F-4D97-AF65-F5344CB8AC3E}">
        <p14:creationId xmlns:p14="http://schemas.microsoft.com/office/powerpoint/2010/main" val="406642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4877A0-B914-482C-9256-8418E3199F71}" type="datetimeFigureOut">
              <a:rPr lang="en-GB" smtClean="0"/>
              <a:t>25/10/2018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22EFD3-0BBE-4E74-9ADE-00047C9FD794}" type="slidenum">
              <a:rPr lang="en-GB" smtClean="0"/>
              <a:t>‹#›</a:t>
            </a:fld>
            <a:endParaRPr lang="en-GB"/>
          </a:p>
        </p:txBody>
      </p:sp>
    </p:spTree>
    <p:extLst>
      <p:ext uri="{BB962C8B-B14F-4D97-AF65-F5344CB8AC3E}">
        <p14:creationId xmlns:p14="http://schemas.microsoft.com/office/powerpoint/2010/main" val="255348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4877A0-B914-482C-9256-8418E3199F71}" type="datetimeFigureOut">
              <a:rPr lang="en-GB" smtClean="0"/>
              <a:t>25/10/2018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22EFD3-0BBE-4E74-9ADE-00047C9FD794}" type="slidenum">
              <a:rPr lang="en-GB" smtClean="0"/>
              <a:t>‹#›</a:t>
            </a:fld>
            <a:endParaRPr lang="en-GB"/>
          </a:p>
        </p:txBody>
      </p:sp>
    </p:spTree>
    <p:extLst>
      <p:ext uri="{BB962C8B-B14F-4D97-AF65-F5344CB8AC3E}">
        <p14:creationId xmlns:p14="http://schemas.microsoft.com/office/powerpoint/2010/main" val="330827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4877A0-B914-482C-9256-8418E3199F71}" type="datetimeFigureOut">
              <a:rPr lang="en-GB" smtClean="0"/>
              <a:t>25/10/2018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22EFD3-0BBE-4E74-9ADE-00047C9FD794}" type="slidenum">
              <a:rPr lang="en-GB" smtClean="0"/>
              <a:t>‹#›</a:t>
            </a:fld>
            <a:endParaRPr lang="en-GB"/>
          </a:p>
        </p:txBody>
      </p:sp>
    </p:spTree>
    <p:extLst>
      <p:ext uri="{BB962C8B-B14F-4D97-AF65-F5344CB8AC3E}">
        <p14:creationId xmlns:p14="http://schemas.microsoft.com/office/powerpoint/2010/main" val="67277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877A0-B914-482C-9256-8418E3199F71}" type="datetimeFigureOut">
              <a:rPr lang="en-GB" smtClean="0"/>
              <a:t>25/10/2018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22EFD3-0BBE-4E74-9ADE-00047C9FD794}" type="slidenum">
              <a:rPr lang="en-GB" smtClean="0"/>
              <a:t>‹#›</a:t>
            </a:fld>
            <a:endParaRPr lang="en-GB"/>
          </a:p>
        </p:txBody>
      </p:sp>
    </p:spTree>
    <p:extLst>
      <p:ext uri="{BB962C8B-B14F-4D97-AF65-F5344CB8AC3E}">
        <p14:creationId xmlns:p14="http://schemas.microsoft.com/office/powerpoint/2010/main" val="27781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4877A0-B914-482C-9256-8418E3199F71}" type="datetimeFigureOut">
              <a:rPr lang="en-GB" smtClean="0"/>
              <a:t>25/10/2018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22EFD3-0BBE-4E74-9ADE-00047C9FD794}" type="slidenum">
              <a:rPr lang="en-GB" smtClean="0"/>
              <a:t>‹#›</a:t>
            </a:fld>
            <a:endParaRPr lang="en-GB"/>
          </a:p>
        </p:txBody>
      </p:sp>
    </p:spTree>
    <p:extLst>
      <p:ext uri="{BB962C8B-B14F-4D97-AF65-F5344CB8AC3E}">
        <p14:creationId xmlns:p14="http://schemas.microsoft.com/office/powerpoint/2010/main" val="143023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4877A0-B914-482C-9256-8418E3199F71}" type="datetimeFigureOut">
              <a:rPr lang="en-GB" smtClean="0"/>
              <a:t>25/10/2018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22EFD3-0BBE-4E74-9ADE-00047C9FD794}" type="slidenum">
              <a:rPr lang="en-GB" smtClean="0"/>
              <a:t>‹#›</a:t>
            </a:fld>
            <a:endParaRPr lang="en-GB"/>
          </a:p>
        </p:txBody>
      </p:sp>
    </p:spTree>
    <p:extLst>
      <p:ext uri="{BB962C8B-B14F-4D97-AF65-F5344CB8AC3E}">
        <p14:creationId xmlns:p14="http://schemas.microsoft.com/office/powerpoint/2010/main" val="288672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877A0-B914-482C-9256-8418E3199F71}" type="datetimeFigureOut">
              <a:rPr lang="en-GB" smtClean="0"/>
              <a:t>25/10/2018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2EFD3-0BBE-4E74-9ADE-00047C9FD794}" type="slidenum">
              <a:rPr lang="en-GB" smtClean="0"/>
              <a:t>‹#›</a:t>
            </a:fld>
            <a:endParaRPr lang="en-GB"/>
          </a:p>
        </p:txBody>
      </p:sp>
    </p:spTree>
    <p:extLst>
      <p:ext uri="{BB962C8B-B14F-4D97-AF65-F5344CB8AC3E}">
        <p14:creationId xmlns:p14="http://schemas.microsoft.com/office/powerpoint/2010/main" val="2142682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07282" y="796040"/>
            <a:ext cx="5963832" cy="2312501"/>
          </a:xfrm>
          <a:prstGeom prst="rect">
            <a:avLst/>
          </a:prstGeom>
        </p:spPr>
        <p:txBody>
          <a:bodyPr vert="horz" lIns="0" tIns="0" rIns="0" bIns="0">
            <a:noAutofit/>
          </a:bodyPr>
          <a:lstStyle>
            <a:lvl1pPr algn="l" rtl="0" eaLnBrk="1" fontAlgn="base" hangingPunct="1">
              <a:lnSpc>
                <a:spcPct val="90000"/>
              </a:lnSpc>
              <a:spcBef>
                <a:spcPct val="0"/>
              </a:spcBef>
              <a:spcAft>
                <a:spcPct val="0"/>
              </a:spcAft>
              <a:defRPr sz="3200" b="1">
                <a:solidFill>
                  <a:srgbClr val="612D87"/>
                </a:solidFill>
                <a:latin typeface="+mj-lt"/>
                <a:ea typeface="MS PGothic" pitchFamily="34" charset="-128"/>
                <a:cs typeface="MS PGothic" charset="0"/>
              </a:defRPr>
            </a:lvl1pPr>
            <a:lvl2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2pPr>
            <a:lvl3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3pPr>
            <a:lvl4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4pPr>
            <a:lvl5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5pPr>
            <a:lvl6pPr marL="457200" algn="l" rtl="0" eaLnBrk="1" fontAlgn="base" hangingPunct="1">
              <a:spcBef>
                <a:spcPct val="0"/>
              </a:spcBef>
              <a:spcAft>
                <a:spcPct val="0"/>
              </a:spcAft>
              <a:defRPr sz="3200" b="1">
                <a:solidFill>
                  <a:schemeClr val="tx2"/>
                </a:solidFill>
                <a:latin typeface="Arial" charset="0"/>
                <a:ea typeface="ＭＳ Ｐゴシック" charset="0"/>
              </a:defRPr>
            </a:lvl6pPr>
            <a:lvl7pPr marL="914400" algn="l" rtl="0" eaLnBrk="1" fontAlgn="base" hangingPunct="1">
              <a:spcBef>
                <a:spcPct val="0"/>
              </a:spcBef>
              <a:spcAft>
                <a:spcPct val="0"/>
              </a:spcAft>
              <a:defRPr sz="3200" b="1">
                <a:solidFill>
                  <a:schemeClr val="tx2"/>
                </a:solidFill>
                <a:latin typeface="Arial" charset="0"/>
                <a:ea typeface="ＭＳ Ｐゴシック" charset="0"/>
              </a:defRPr>
            </a:lvl7pPr>
            <a:lvl8pPr marL="1371600" algn="l" rtl="0" eaLnBrk="1" fontAlgn="base" hangingPunct="1">
              <a:spcBef>
                <a:spcPct val="0"/>
              </a:spcBef>
              <a:spcAft>
                <a:spcPct val="0"/>
              </a:spcAft>
              <a:defRPr sz="3200" b="1">
                <a:solidFill>
                  <a:schemeClr val="tx2"/>
                </a:solidFill>
                <a:latin typeface="Arial" charset="0"/>
                <a:ea typeface="ＭＳ Ｐゴシック" charset="0"/>
              </a:defRPr>
            </a:lvl8pPr>
            <a:lvl9pPr marL="1828800" algn="l" rtl="0" eaLnBrk="1" fontAlgn="base" hangingPunct="1">
              <a:spcBef>
                <a:spcPct val="0"/>
              </a:spcBef>
              <a:spcAft>
                <a:spcPct val="0"/>
              </a:spcAft>
              <a:defRPr sz="3200" b="1">
                <a:solidFill>
                  <a:schemeClr val="tx2"/>
                </a:solidFill>
                <a:latin typeface="Arial" charset="0"/>
                <a:ea typeface="ＭＳ Ｐゴシック" charset="0"/>
              </a:defRPr>
            </a:lvl9pPr>
          </a:lstStyle>
          <a:p>
            <a:pPr algn="ctr"/>
            <a:r>
              <a:rPr lang="en-GB" sz="5400" dirty="0">
                <a:solidFill>
                  <a:srgbClr val="145EAD"/>
                </a:solidFill>
                <a:latin typeface="Arial" pitchFamily="34" charset="0"/>
                <a:cs typeface="Arial" pitchFamily="34" charset="0"/>
              </a:rPr>
              <a:t>Make Echo and Google Home Work for You</a:t>
            </a:r>
          </a:p>
        </p:txBody>
      </p:sp>
      <p:sp>
        <p:nvSpPr>
          <p:cNvPr id="2" name="Rectangle 1"/>
          <p:cNvSpPr/>
          <p:nvPr/>
        </p:nvSpPr>
        <p:spPr>
          <a:xfrm>
            <a:off x="1481996" y="3521132"/>
            <a:ext cx="8925649" cy="1092607"/>
          </a:xfrm>
          <a:prstGeom prst="rect">
            <a:avLst/>
          </a:prstGeom>
        </p:spPr>
        <p:txBody>
          <a:bodyPr wrap="none">
            <a:spAutoFit/>
          </a:bodyPr>
          <a:lstStyle/>
          <a:p>
            <a:r>
              <a:rPr lang="en-GB" sz="2800" dirty="0"/>
              <a:t>Fil McIntyre – Lead Assistive Technologist, Beaumont College</a:t>
            </a:r>
          </a:p>
          <a:p>
            <a:endParaRPr lang="en-GB" sz="900" dirty="0"/>
          </a:p>
          <a:p>
            <a:r>
              <a:rPr lang="en-GB" sz="2800" dirty="0"/>
              <a:t>Paul Doyle – Access Centre Manager, Hereward College</a:t>
            </a:r>
          </a:p>
        </p:txBody>
      </p:sp>
      <p:pic>
        <p:nvPicPr>
          <p:cNvPr id="7" name="Picture 6" descr="A close up of a logo&#10;&#10;Description generated with very high confidence">
            <a:extLst>
              <a:ext uri="{FF2B5EF4-FFF2-40B4-BE49-F238E27FC236}">
                <a16:creationId xmlns:a16="http://schemas.microsoft.com/office/drawing/2014/main" id="{A8E8786C-B278-48C0-92AC-02D4954B5DF2}"/>
              </a:ext>
            </a:extLst>
          </p:cNvPr>
          <p:cNvPicPr>
            <a:picLocks noChangeAspect="1"/>
          </p:cNvPicPr>
          <p:nvPr/>
        </p:nvPicPr>
        <p:blipFill>
          <a:blip r:embed="rId3"/>
          <a:stretch>
            <a:fillRect/>
          </a:stretch>
        </p:blipFill>
        <p:spPr>
          <a:xfrm>
            <a:off x="7225343" y="5424051"/>
            <a:ext cx="1145771" cy="1145771"/>
          </a:xfrm>
          <a:prstGeom prst="rect">
            <a:avLst/>
          </a:prstGeom>
        </p:spPr>
      </p:pic>
      <p:pic>
        <p:nvPicPr>
          <p:cNvPr id="8" name="Picture 7">
            <a:extLst>
              <a:ext uri="{FF2B5EF4-FFF2-40B4-BE49-F238E27FC236}">
                <a16:creationId xmlns:a16="http://schemas.microsoft.com/office/drawing/2014/main" id="{36974A03-204F-46CE-B1B4-5F304587B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1427" y="5320637"/>
            <a:ext cx="2307771" cy="1041382"/>
          </a:xfrm>
          <a:prstGeom prst="rect">
            <a:avLst/>
          </a:prstGeom>
        </p:spPr>
      </p:pic>
    </p:spTree>
    <p:extLst>
      <p:ext uri="{BB962C8B-B14F-4D97-AF65-F5344CB8AC3E}">
        <p14:creationId xmlns:p14="http://schemas.microsoft.com/office/powerpoint/2010/main" val="289099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Voice assistants at Hereward College </a:t>
            </a:r>
          </a:p>
        </p:txBody>
      </p:sp>
      <p:sp>
        <p:nvSpPr>
          <p:cNvPr id="3" name="Subtitle 2"/>
          <p:cNvSpPr>
            <a:spLocks noGrp="1"/>
          </p:cNvSpPr>
          <p:nvPr>
            <p:ph type="subTitle" idx="1"/>
          </p:nvPr>
        </p:nvSpPr>
        <p:spPr/>
        <p:txBody>
          <a:bodyPr>
            <a:normAutofit/>
          </a:bodyPr>
          <a:lstStyle/>
          <a:p>
            <a:endParaRPr lang="en-GB" dirty="0"/>
          </a:p>
          <a:p>
            <a:endParaRPr lang="en-GB" dirty="0"/>
          </a:p>
          <a:p>
            <a:r>
              <a:rPr lang="en-GB" dirty="0"/>
              <a:t>Trials and Tribulations </a:t>
            </a:r>
          </a:p>
        </p:txBody>
      </p:sp>
    </p:spTree>
    <p:extLst>
      <p:ext uri="{BB962C8B-B14F-4D97-AF65-F5344CB8AC3E}">
        <p14:creationId xmlns:p14="http://schemas.microsoft.com/office/powerpoint/2010/main" val="40586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Alexa in the Learning Resource Centre</a:t>
            </a:r>
          </a:p>
        </p:txBody>
      </p:sp>
      <p:sp>
        <p:nvSpPr>
          <p:cNvPr id="3" name="Content Placeholder 2"/>
          <p:cNvSpPr>
            <a:spLocks noGrp="1"/>
          </p:cNvSpPr>
          <p:nvPr>
            <p:ph idx="1"/>
          </p:nvPr>
        </p:nvSpPr>
        <p:spPr/>
        <p:txBody>
          <a:bodyPr/>
          <a:lstStyle/>
          <a:p>
            <a:endParaRPr lang="en-GB" dirty="0"/>
          </a:p>
          <a:p>
            <a:r>
              <a:rPr lang="en-GB" dirty="0"/>
              <a:t>Inherent mistrust of voice tech across the college population</a:t>
            </a:r>
          </a:p>
          <a:p>
            <a:r>
              <a:rPr lang="en-GB" dirty="0"/>
              <a:t>Competition between Alexa and PC based search engine!</a:t>
            </a:r>
          </a:p>
          <a:p>
            <a:r>
              <a:rPr lang="en-GB" dirty="0"/>
              <a:t>10 questions set to determine who was fastest on the draw!</a:t>
            </a:r>
          </a:p>
          <a:p>
            <a:r>
              <a:rPr lang="en-GB" dirty="0"/>
              <a:t>Questions ranged from who is the prime minister of the UK? to how do you spell rhythm?</a:t>
            </a:r>
          </a:p>
          <a:p>
            <a:endParaRPr lang="en-GB" dirty="0"/>
          </a:p>
        </p:txBody>
      </p:sp>
    </p:spTree>
    <p:extLst>
      <p:ext uri="{BB962C8B-B14F-4D97-AF65-F5344CB8AC3E}">
        <p14:creationId xmlns:p14="http://schemas.microsoft.com/office/powerpoint/2010/main" val="1358232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Alexa in the Learning Resource Centre</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Pros</a:t>
            </a:r>
          </a:p>
          <a:p>
            <a:r>
              <a:rPr lang="en-GB" dirty="0"/>
              <a:t>No keyboarding skills required</a:t>
            </a:r>
          </a:p>
          <a:p>
            <a:r>
              <a:rPr lang="en-GB" dirty="0"/>
              <a:t>Speed</a:t>
            </a:r>
          </a:p>
          <a:p>
            <a:r>
              <a:rPr lang="en-GB" dirty="0"/>
              <a:t>Consistent response was seen as a bonus by some</a:t>
            </a:r>
          </a:p>
          <a:p>
            <a:endParaRPr lang="en-GB" dirty="0"/>
          </a:p>
          <a:p>
            <a:pPr marL="0" indent="0">
              <a:buNone/>
            </a:pPr>
            <a:r>
              <a:rPr lang="en-GB" dirty="0"/>
              <a:t>Cons</a:t>
            </a:r>
          </a:p>
          <a:p>
            <a:r>
              <a:rPr lang="en-GB" dirty="0"/>
              <a:t>Initiating command can be a problem (</a:t>
            </a:r>
            <a:r>
              <a:rPr lang="en-GB" dirty="0" err="1"/>
              <a:t>alex</a:t>
            </a:r>
            <a:r>
              <a:rPr lang="en-GB" dirty="0"/>
              <a:t>, </a:t>
            </a:r>
            <a:r>
              <a:rPr lang="en-GB" dirty="0" err="1"/>
              <a:t>alisha</a:t>
            </a:r>
            <a:r>
              <a:rPr lang="en-GB" dirty="0"/>
              <a:t>, </a:t>
            </a:r>
            <a:r>
              <a:rPr lang="en-GB" dirty="0" err="1"/>
              <a:t>aleexa</a:t>
            </a:r>
            <a:r>
              <a:rPr lang="en-GB" dirty="0"/>
              <a:t>)</a:t>
            </a:r>
          </a:p>
          <a:p>
            <a:r>
              <a:rPr lang="en-GB" dirty="0"/>
              <a:t>Some struggled to formulate questions and became frustrated </a:t>
            </a:r>
          </a:p>
          <a:p>
            <a:r>
              <a:rPr lang="en-GB" dirty="0"/>
              <a:t>Some did not remember the system rule “what’s the time Alexa”</a:t>
            </a:r>
          </a:p>
          <a:p>
            <a:r>
              <a:rPr lang="en-GB" dirty="0"/>
              <a:t>Results are is transitory </a:t>
            </a:r>
          </a:p>
          <a:p>
            <a:endParaRPr lang="en-GB" dirty="0"/>
          </a:p>
        </p:txBody>
      </p:sp>
    </p:spTree>
    <p:extLst>
      <p:ext uri="{BB962C8B-B14F-4D97-AF65-F5344CB8AC3E}">
        <p14:creationId xmlns:p14="http://schemas.microsoft.com/office/powerpoint/2010/main" val="216862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Alexa in the Learning Resource Centre</a:t>
            </a:r>
          </a:p>
        </p:txBody>
      </p:sp>
      <p:sp>
        <p:nvSpPr>
          <p:cNvPr id="3" name="Content Placeholder 2"/>
          <p:cNvSpPr>
            <a:spLocks noGrp="1"/>
          </p:cNvSpPr>
          <p:nvPr>
            <p:ph idx="1"/>
          </p:nvPr>
        </p:nvSpPr>
        <p:spPr/>
        <p:txBody>
          <a:bodyPr>
            <a:normAutofit lnSpcReduction="10000"/>
          </a:bodyPr>
          <a:lstStyle/>
          <a:p>
            <a:pPr marL="0" indent="0">
              <a:buNone/>
            </a:pPr>
            <a:r>
              <a:rPr lang="en-GB" dirty="0"/>
              <a:t>Conclusions</a:t>
            </a:r>
          </a:p>
          <a:p>
            <a:r>
              <a:rPr lang="en-GB" dirty="0"/>
              <a:t>We found there was no clear winner. Horses for courses</a:t>
            </a:r>
          </a:p>
          <a:p>
            <a:r>
              <a:rPr lang="en-GB" dirty="0"/>
              <a:t>Alexa can promote communication and confidence (</a:t>
            </a:r>
            <a:r>
              <a:rPr lang="en-GB" dirty="0" err="1"/>
              <a:t>aspergers</a:t>
            </a:r>
            <a:r>
              <a:rPr lang="en-GB" dirty="0"/>
              <a:t>) </a:t>
            </a:r>
          </a:p>
          <a:p>
            <a:r>
              <a:rPr lang="en-GB" dirty="0"/>
              <a:t>Voice assistants help to scaffold social skills (True of False game) </a:t>
            </a:r>
          </a:p>
          <a:p>
            <a:r>
              <a:rPr lang="en-GB" dirty="0"/>
              <a:t>Alexa and Goggle Home are useful staff awareness raising tools</a:t>
            </a:r>
          </a:p>
          <a:p>
            <a:pPr lvl="1"/>
            <a:endParaRPr lang="en-GB" sz="1600" dirty="0"/>
          </a:p>
          <a:p>
            <a:pPr lvl="1"/>
            <a:r>
              <a:rPr lang="en-GB" dirty="0"/>
              <a:t>Always use their name at the beginning so that they know you are talking to them</a:t>
            </a:r>
          </a:p>
          <a:p>
            <a:pPr lvl="1"/>
            <a:r>
              <a:rPr lang="en-GB" dirty="0"/>
              <a:t> Make sure they are paying attention before you ask a question or give an instruction. The signs that someone is paying attention will be different for different people</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5736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Alexa in the College</a:t>
            </a:r>
          </a:p>
        </p:txBody>
      </p:sp>
      <p:pic>
        <p:nvPicPr>
          <p:cNvPr id="6" name="Picture 5"/>
          <p:cNvPicPr>
            <a:picLocks noChangeAspect="1"/>
          </p:cNvPicPr>
          <p:nvPr/>
        </p:nvPicPr>
        <p:blipFill>
          <a:blip r:embed="rId3"/>
          <a:stretch>
            <a:fillRect/>
          </a:stretch>
        </p:blipFill>
        <p:spPr>
          <a:xfrm>
            <a:off x="6261464" y="1764232"/>
            <a:ext cx="3561260" cy="2467786"/>
          </a:xfrm>
          <a:prstGeom prst="rect">
            <a:avLst/>
          </a:prstGeom>
        </p:spPr>
      </p:pic>
      <p:pic>
        <p:nvPicPr>
          <p:cNvPr id="7" name="Picture 6"/>
          <p:cNvPicPr>
            <a:picLocks noChangeAspect="1"/>
          </p:cNvPicPr>
          <p:nvPr/>
        </p:nvPicPr>
        <p:blipFill>
          <a:blip r:embed="rId4"/>
          <a:stretch>
            <a:fillRect/>
          </a:stretch>
        </p:blipFill>
        <p:spPr>
          <a:xfrm>
            <a:off x="1079454" y="1764232"/>
            <a:ext cx="4489587" cy="2467786"/>
          </a:xfrm>
          <a:prstGeom prst="rect">
            <a:avLst/>
          </a:prstGeom>
        </p:spPr>
      </p:pic>
      <p:pic>
        <p:nvPicPr>
          <p:cNvPr id="8" name="Picture 7"/>
          <p:cNvPicPr>
            <a:picLocks noChangeAspect="1"/>
          </p:cNvPicPr>
          <p:nvPr/>
        </p:nvPicPr>
        <p:blipFill>
          <a:blip r:embed="rId5"/>
          <a:stretch>
            <a:fillRect/>
          </a:stretch>
        </p:blipFill>
        <p:spPr>
          <a:xfrm>
            <a:off x="4900644" y="4374037"/>
            <a:ext cx="2408129" cy="2115495"/>
          </a:xfrm>
          <a:prstGeom prst="rect">
            <a:avLst/>
          </a:prstGeom>
        </p:spPr>
      </p:pic>
    </p:spTree>
    <p:extLst>
      <p:ext uri="{BB962C8B-B14F-4D97-AF65-F5344CB8AC3E}">
        <p14:creationId xmlns:p14="http://schemas.microsoft.com/office/powerpoint/2010/main" val="3301784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 assistants in the Future</a:t>
            </a:r>
          </a:p>
        </p:txBody>
      </p:sp>
      <p:pic>
        <p:nvPicPr>
          <p:cNvPr id="5" name="Picture 4"/>
          <p:cNvPicPr>
            <a:picLocks noChangeAspect="1"/>
          </p:cNvPicPr>
          <p:nvPr/>
        </p:nvPicPr>
        <p:blipFill rotWithShape="1">
          <a:blip r:embed="rId3"/>
          <a:srcRect r="20786"/>
          <a:stretch/>
        </p:blipFill>
        <p:spPr>
          <a:xfrm>
            <a:off x="948193" y="1367472"/>
            <a:ext cx="4694962" cy="4073099"/>
          </a:xfrm>
          <a:prstGeom prst="rect">
            <a:avLst/>
          </a:prstGeom>
        </p:spPr>
      </p:pic>
      <p:pic>
        <p:nvPicPr>
          <p:cNvPr id="6" name="Picture 5"/>
          <p:cNvPicPr>
            <a:picLocks noChangeAspect="1"/>
          </p:cNvPicPr>
          <p:nvPr/>
        </p:nvPicPr>
        <p:blipFill>
          <a:blip r:embed="rId4"/>
          <a:stretch>
            <a:fillRect/>
          </a:stretch>
        </p:blipFill>
        <p:spPr>
          <a:xfrm>
            <a:off x="7725934" y="1404390"/>
            <a:ext cx="2262272" cy="1913576"/>
          </a:xfrm>
          <a:prstGeom prst="rect">
            <a:avLst/>
          </a:prstGeom>
        </p:spPr>
      </p:pic>
      <p:pic>
        <p:nvPicPr>
          <p:cNvPr id="7" name="Picture 6"/>
          <p:cNvPicPr>
            <a:picLocks noChangeAspect="1"/>
          </p:cNvPicPr>
          <p:nvPr/>
        </p:nvPicPr>
        <p:blipFill>
          <a:blip r:embed="rId5"/>
          <a:stretch>
            <a:fillRect/>
          </a:stretch>
        </p:blipFill>
        <p:spPr>
          <a:xfrm>
            <a:off x="2443965" y="5171687"/>
            <a:ext cx="2200847" cy="1225402"/>
          </a:xfrm>
          <a:prstGeom prst="rect">
            <a:avLst/>
          </a:prstGeom>
        </p:spPr>
      </p:pic>
      <p:pic>
        <p:nvPicPr>
          <p:cNvPr id="9" name="Picture 8"/>
          <p:cNvPicPr>
            <a:picLocks noChangeAspect="1"/>
          </p:cNvPicPr>
          <p:nvPr/>
        </p:nvPicPr>
        <p:blipFill>
          <a:blip r:embed="rId6"/>
          <a:stretch>
            <a:fillRect/>
          </a:stretch>
        </p:blipFill>
        <p:spPr>
          <a:xfrm>
            <a:off x="9292044" y="3423796"/>
            <a:ext cx="2410232" cy="2117016"/>
          </a:xfrm>
          <a:prstGeom prst="rect">
            <a:avLst/>
          </a:prstGeom>
        </p:spPr>
      </p:pic>
      <p:pic>
        <p:nvPicPr>
          <p:cNvPr id="10" name="Picture 9"/>
          <p:cNvPicPr>
            <a:picLocks noChangeAspect="1"/>
          </p:cNvPicPr>
          <p:nvPr/>
        </p:nvPicPr>
        <p:blipFill>
          <a:blip r:embed="rId7"/>
          <a:stretch>
            <a:fillRect/>
          </a:stretch>
        </p:blipFill>
        <p:spPr>
          <a:xfrm>
            <a:off x="5913121" y="3556833"/>
            <a:ext cx="2903492" cy="1748848"/>
          </a:xfrm>
          <a:prstGeom prst="rect">
            <a:avLst/>
          </a:prstGeom>
        </p:spPr>
      </p:pic>
    </p:spTree>
    <p:extLst>
      <p:ext uri="{BB962C8B-B14F-4D97-AF65-F5344CB8AC3E}">
        <p14:creationId xmlns:p14="http://schemas.microsoft.com/office/powerpoint/2010/main" val="186220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07282" y="796040"/>
            <a:ext cx="5963832" cy="2312501"/>
          </a:xfrm>
          <a:prstGeom prst="rect">
            <a:avLst/>
          </a:prstGeom>
        </p:spPr>
        <p:txBody>
          <a:bodyPr vert="horz" lIns="0" tIns="0" rIns="0" bIns="0">
            <a:noAutofit/>
          </a:bodyPr>
          <a:lstStyle>
            <a:lvl1pPr algn="l" rtl="0" eaLnBrk="1" fontAlgn="base" hangingPunct="1">
              <a:lnSpc>
                <a:spcPct val="90000"/>
              </a:lnSpc>
              <a:spcBef>
                <a:spcPct val="0"/>
              </a:spcBef>
              <a:spcAft>
                <a:spcPct val="0"/>
              </a:spcAft>
              <a:defRPr sz="3200" b="1">
                <a:solidFill>
                  <a:srgbClr val="612D87"/>
                </a:solidFill>
                <a:latin typeface="+mj-lt"/>
                <a:ea typeface="MS PGothic" pitchFamily="34" charset="-128"/>
                <a:cs typeface="MS PGothic" charset="0"/>
              </a:defRPr>
            </a:lvl1pPr>
            <a:lvl2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2pPr>
            <a:lvl3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3pPr>
            <a:lvl4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4pPr>
            <a:lvl5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5pPr>
            <a:lvl6pPr marL="457200" algn="l" rtl="0" eaLnBrk="1" fontAlgn="base" hangingPunct="1">
              <a:spcBef>
                <a:spcPct val="0"/>
              </a:spcBef>
              <a:spcAft>
                <a:spcPct val="0"/>
              </a:spcAft>
              <a:defRPr sz="3200" b="1">
                <a:solidFill>
                  <a:schemeClr val="tx2"/>
                </a:solidFill>
                <a:latin typeface="Arial" charset="0"/>
                <a:ea typeface="ＭＳ Ｐゴシック" charset="0"/>
              </a:defRPr>
            </a:lvl6pPr>
            <a:lvl7pPr marL="914400" algn="l" rtl="0" eaLnBrk="1" fontAlgn="base" hangingPunct="1">
              <a:spcBef>
                <a:spcPct val="0"/>
              </a:spcBef>
              <a:spcAft>
                <a:spcPct val="0"/>
              </a:spcAft>
              <a:defRPr sz="3200" b="1">
                <a:solidFill>
                  <a:schemeClr val="tx2"/>
                </a:solidFill>
                <a:latin typeface="Arial" charset="0"/>
                <a:ea typeface="ＭＳ Ｐゴシック" charset="0"/>
              </a:defRPr>
            </a:lvl7pPr>
            <a:lvl8pPr marL="1371600" algn="l" rtl="0" eaLnBrk="1" fontAlgn="base" hangingPunct="1">
              <a:spcBef>
                <a:spcPct val="0"/>
              </a:spcBef>
              <a:spcAft>
                <a:spcPct val="0"/>
              </a:spcAft>
              <a:defRPr sz="3200" b="1">
                <a:solidFill>
                  <a:schemeClr val="tx2"/>
                </a:solidFill>
                <a:latin typeface="Arial" charset="0"/>
                <a:ea typeface="ＭＳ Ｐゴシック" charset="0"/>
              </a:defRPr>
            </a:lvl8pPr>
            <a:lvl9pPr marL="1828800" algn="l" rtl="0" eaLnBrk="1" fontAlgn="base" hangingPunct="1">
              <a:spcBef>
                <a:spcPct val="0"/>
              </a:spcBef>
              <a:spcAft>
                <a:spcPct val="0"/>
              </a:spcAft>
              <a:defRPr sz="3200" b="1">
                <a:solidFill>
                  <a:schemeClr val="tx2"/>
                </a:solidFill>
                <a:latin typeface="Arial" charset="0"/>
                <a:ea typeface="ＭＳ Ｐゴシック" charset="0"/>
              </a:defRPr>
            </a:lvl9pPr>
          </a:lstStyle>
          <a:p>
            <a:pPr algn="ctr"/>
            <a:r>
              <a:rPr lang="en-GB" sz="5400" dirty="0">
                <a:solidFill>
                  <a:srgbClr val="145EAD"/>
                </a:solidFill>
                <a:latin typeface="Arial" pitchFamily="34" charset="0"/>
                <a:cs typeface="Arial" pitchFamily="34" charset="0"/>
              </a:rPr>
              <a:t>Make Echo and Google Home Work for You</a:t>
            </a:r>
          </a:p>
        </p:txBody>
      </p:sp>
      <p:sp>
        <p:nvSpPr>
          <p:cNvPr id="2" name="Rectangle 1"/>
          <p:cNvSpPr/>
          <p:nvPr/>
        </p:nvSpPr>
        <p:spPr>
          <a:xfrm>
            <a:off x="1481996" y="3521132"/>
            <a:ext cx="7613687" cy="1092607"/>
          </a:xfrm>
          <a:prstGeom prst="rect">
            <a:avLst/>
          </a:prstGeom>
        </p:spPr>
        <p:txBody>
          <a:bodyPr wrap="none">
            <a:spAutoFit/>
          </a:bodyPr>
          <a:lstStyle/>
          <a:p>
            <a:r>
              <a:rPr lang="en-GB" sz="2800" dirty="0"/>
              <a:t>Fil McIntyre – fil.mcintyre@beaumontcollege.ac.uk</a:t>
            </a:r>
          </a:p>
          <a:p>
            <a:endParaRPr lang="en-GB" sz="900" dirty="0"/>
          </a:p>
          <a:p>
            <a:r>
              <a:rPr lang="en-GB" sz="2800" dirty="0"/>
              <a:t>Paul Doyle – paul.doyle@hereward.ac.uk</a:t>
            </a:r>
          </a:p>
        </p:txBody>
      </p:sp>
      <p:pic>
        <p:nvPicPr>
          <p:cNvPr id="7" name="Picture 6" descr="A close up of a logo&#10;&#10;Description generated with very high confidence">
            <a:extLst>
              <a:ext uri="{FF2B5EF4-FFF2-40B4-BE49-F238E27FC236}">
                <a16:creationId xmlns:a16="http://schemas.microsoft.com/office/drawing/2014/main" id="{A8E8786C-B278-48C0-92AC-02D4954B5DF2}"/>
              </a:ext>
            </a:extLst>
          </p:cNvPr>
          <p:cNvPicPr>
            <a:picLocks noChangeAspect="1"/>
          </p:cNvPicPr>
          <p:nvPr/>
        </p:nvPicPr>
        <p:blipFill>
          <a:blip r:embed="rId3"/>
          <a:stretch>
            <a:fillRect/>
          </a:stretch>
        </p:blipFill>
        <p:spPr>
          <a:xfrm>
            <a:off x="7225343" y="5424051"/>
            <a:ext cx="1145771" cy="1145771"/>
          </a:xfrm>
          <a:prstGeom prst="rect">
            <a:avLst/>
          </a:prstGeom>
        </p:spPr>
      </p:pic>
      <p:pic>
        <p:nvPicPr>
          <p:cNvPr id="8" name="Picture 7">
            <a:extLst>
              <a:ext uri="{FF2B5EF4-FFF2-40B4-BE49-F238E27FC236}">
                <a16:creationId xmlns:a16="http://schemas.microsoft.com/office/drawing/2014/main" id="{36974A03-204F-46CE-B1B4-5F304587B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1427" y="5320637"/>
            <a:ext cx="2307771" cy="1041382"/>
          </a:xfrm>
          <a:prstGeom prst="rect">
            <a:avLst/>
          </a:prstGeom>
        </p:spPr>
      </p:pic>
    </p:spTree>
    <p:extLst>
      <p:ext uri="{BB962C8B-B14F-4D97-AF65-F5344CB8AC3E}">
        <p14:creationId xmlns:p14="http://schemas.microsoft.com/office/powerpoint/2010/main" val="103154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742950" y="742951"/>
            <a:ext cx="3476625" cy="4962524"/>
          </a:xfrm>
          <a:prstGeom prst="rect">
            <a:avLst/>
          </a:prstGeom>
        </p:spPr>
        <p:txBody>
          <a:bodyPr vert="horz" lIns="91440" tIns="45720" rIns="91440" bIns="45720" rtlCol="0" anchor="ctr">
            <a:normAutofit/>
          </a:bodyPr>
          <a:lstStyle>
            <a:lvl1pPr algn="l" rtl="0" eaLnBrk="1" fontAlgn="base" hangingPunct="1">
              <a:lnSpc>
                <a:spcPct val="90000"/>
              </a:lnSpc>
              <a:spcBef>
                <a:spcPct val="0"/>
              </a:spcBef>
              <a:spcAft>
                <a:spcPct val="0"/>
              </a:spcAft>
              <a:defRPr sz="3200" b="1">
                <a:solidFill>
                  <a:srgbClr val="612D87"/>
                </a:solidFill>
                <a:latin typeface="+mj-lt"/>
                <a:ea typeface="MS PGothic" pitchFamily="34" charset="-128"/>
                <a:cs typeface="MS PGothic" charset="0"/>
              </a:defRPr>
            </a:lvl1pPr>
            <a:lvl2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2pPr>
            <a:lvl3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3pPr>
            <a:lvl4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4pPr>
            <a:lvl5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5pPr>
            <a:lvl6pPr marL="457200" algn="l" rtl="0" eaLnBrk="1" fontAlgn="base" hangingPunct="1">
              <a:spcBef>
                <a:spcPct val="0"/>
              </a:spcBef>
              <a:spcAft>
                <a:spcPct val="0"/>
              </a:spcAft>
              <a:defRPr sz="3200" b="1">
                <a:solidFill>
                  <a:schemeClr val="tx2"/>
                </a:solidFill>
                <a:latin typeface="Arial" charset="0"/>
                <a:ea typeface="ＭＳ Ｐゴシック" charset="0"/>
              </a:defRPr>
            </a:lvl6pPr>
            <a:lvl7pPr marL="914400" algn="l" rtl="0" eaLnBrk="1" fontAlgn="base" hangingPunct="1">
              <a:spcBef>
                <a:spcPct val="0"/>
              </a:spcBef>
              <a:spcAft>
                <a:spcPct val="0"/>
              </a:spcAft>
              <a:defRPr sz="3200" b="1">
                <a:solidFill>
                  <a:schemeClr val="tx2"/>
                </a:solidFill>
                <a:latin typeface="Arial" charset="0"/>
                <a:ea typeface="ＭＳ Ｐゴシック" charset="0"/>
              </a:defRPr>
            </a:lvl7pPr>
            <a:lvl8pPr marL="1371600" algn="l" rtl="0" eaLnBrk="1" fontAlgn="base" hangingPunct="1">
              <a:spcBef>
                <a:spcPct val="0"/>
              </a:spcBef>
              <a:spcAft>
                <a:spcPct val="0"/>
              </a:spcAft>
              <a:defRPr sz="3200" b="1">
                <a:solidFill>
                  <a:schemeClr val="tx2"/>
                </a:solidFill>
                <a:latin typeface="Arial" charset="0"/>
                <a:ea typeface="ＭＳ Ｐゴシック" charset="0"/>
              </a:defRPr>
            </a:lvl8pPr>
            <a:lvl9pPr marL="1828800" algn="l" rtl="0" eaLnBrk="1" fontAlgn="base" hangingPunct="1">
              <a:spcBef>
                <a:spcPct val="0"/>
              </a:spcBef>
              <a:spcAft>
                <a:spcPct val="0"/>
              </a:spcAft>
              <a:defRPr sz="3200" b="1">
                <a:solidFill>
                  <a:schemeClr val="tx2"/>
                </a:solidFill>
                <a:latin typeface="Arial" charset="0"/>
                <a:ea typeface="ＭＳ Ｐゴシック" charset="0"/>
              </a:defRPr>
            </a:lvl9pPr>
          </a:lstStyle>
          <a:p>
            <a:pPr algn="ctr">
              <a:spcAft>
                <a:spcPts val="600"/>
              </a:spcAft>
            </a:pPr>
            <a:r>
              <a:rPr lang="en-US" sz="4800" kern="1200">
                <a:solidFill>
                  <a:srgbClr val="FFFFFF"/>
                </a:solidFill>
                <a:latin typeface="+mj-lt"/>
                <a:ea typeface="+mj-ea"/>
                <a:cs typeface="+mj-cs"/>
              </a:rPr>
              <a:t>What can this thing do?</a:t>
            </a:r>
          </a:p>
        </p:txBody>
      </p:sp>
      <p:pic>
        <p:nvPicPr>
          <p:cNvPr id="10" name="Picture 9" descr="A picture containing seat, sitting, indoor, furniture&#10;&#10;Description generated with very high confidence">
            <a:extLst>
              <a:ext uri="{FF2B5EF4-FFF2-40B4-BE49-F238E27FC236}">
                <a16:creationId xmlns:a16="http://schemas.microsoft.com/office/drawing/2014/main" id="{5440F989-06F7-4965-8377-435BAF287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22" y="713250"/>
            <a:ext cx="6553545" cy="5439442"/>
          </a:xfrm>
          <a:prstGeom prst="rect">
            <a:avLst/>
          </a:prstGeom>
        </p:spPr>
      </p:pic>
    </p:spTree>
    <p:extLst>
      <p:ext uri="{BB962C8B-B14F-4D97-AF65-F5344CB8AC3E}">
        <p14:creationId xmlns:p14="http://schemas.microsoft.com/office/powerpoint/2010/main" val="287395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450462" y="4644155"/>
            <a:ext cx="11139854" cy="1696774"/>
          </a:xfrm>
          <a:prstGeom prst="rect">
            <a:avLst/>
          </a:prstGeom>
        </p:spPr>
        <p:txBody>
          <a:bodyPr vert="horz" lIns="91440" tIns="45720" rIns="91440" bIns="45720" rtlCol="0" anchor="b">
            <a:normAutofit/>
          </a:bodyPr>
          <a:lstStyle>
            <a:lvl1pPr algn="l" rtl="0" eaLnBrk="1" fontAlgn="base" hangingPunct="1">
              <a:lnSpc>
                <a:spcPct val="90000"/>
              </a:lnSpc>
              <a:spcBef>
                <a:spcPct val="0"/>
              </a:spcBef>
              <a:spcAft>
                <a:spcPct val="0"/>
              </a:spcAft>
              <a:defRPr sz="3200" b="1">
                <a:solidFill>
                  <a:srgbClr val="612D87"/>
                </a:solidFill>
                <a:latin typeface="+mj-lt"/>
                <a:ea typeface="MS PGothic" pitchFamily="34" charset="-128"/>
                <a:cs typeface="MS PGothic" charset="0"/>
              </a:defRPr>
            </a:lvl1pPr>
            <a:lvl2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2pPr>
            <a:lvl3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3pPr>
            <a:lvl4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4pPr>
            <a:lvl5pPr algn="l"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5pPr>
            <a:lvl6pPr marL="457200" algn="l" rtl="0" eaLnBrk="1" fontAlgn="base" hangingPunct="1">
              <a:spcBef>
                <a:spcPct val="0"/>
              </a:spcBef>
              <a:spcAft>
                <a:spcPct val="0"/>
              </a:spcAft>
              <a:defRPr sz="3200" b="1">
                <a:solidFill>
                  <a:schemeClr val="tx2"/>
                </a:solidFill>
                <a:latin typeface="Arial" charset="0"/>
                <a:ea typeface="ＭＳ Ｐゴシック" charset="0"/>
              </a:defRPr>
            </a:lvl6pPr>
            <a:lvl7pPr marL="914400" algn="l" rtl="0" eaLnBrk="1" fontAlgn="base" hangingPunct="1">
              <a:spcBef>
                <a:spcPct val="0"/>
              </a:spcBef>
              <a:spcAft>
                <a:spcPct val="0"/>
              </a:spcAft>
              <a:defRPr sz="3200" b="1">
                <a:solidFill>
                  <a:schemeClr val="tx2"/>
                </a:solidFill>
                <a:latin typeface="Arial" charset="0"/>
                <a:ea typeface="ＭＳ Ｐゴシック" charset="0"/>
              </a:defRPr>
            </a:lvl7pPr>
            <a:lvl8pPr marL="1371600" algn="l" rtl="0" eaLnBrk="1" fontAlgn="base" hangingPunct="1">
              <a:spcBef>
                <a:spcPct val="0"/>
              </a:spcBef>
              <a:spcAft>
                <a:spcPct val="0"/>
              </a:spcAft>
              <a:defRPr sz="3200" b="1">
                <a:solidFill>
                  <a:schemeClr val="tx2"/>
                </a:solidFill>
                <a:latin typeface="Arial" charset="0"/>
                <a:ea typeface="ＭＳ Ｐゴシック" charset="0"/>
              </a:defRPr>
            </a:lvl8pPr>
            <a:lvl9pPr marL="1828800" algn="l" rtl="0" eaLnBrk="1" fontAlgn="base" hangingPunct="1">
              <a:spcBef>
                <a:spcPct val="0"/>
              </a:spcBef>
              <a:spcAft>
                <a:spcPct val="0"/>
              </a:spcAft>
              <a:defRPr sz="3200" b="1">
                <a:solidFill>
                  <a:schemeClr val="tx2"/>
                </a:solidFill>
                <a:latin typeface="Arial" charset="0"/>
                <a:ea typeface="ＭＳ Ｐゴシック" charset="0"/>
              </a:defRPr>
            </a:lvl9pPr>
          </a:lstStyle>
          <a:p>
            <a:pPr marL="0" marR="0" lvl="0" indent="0" algn="ctr" fontAlgn="base">
              <a:spcAft>
                <a:spcPts val="600"/>
              </a:spcAft>
              <a:buClrTx/>
              <a:buSzTx/>
              <a:tabLst/>
              <a:defRPr/>
            </a:pPr>
            <a:r>
              <a:rPr kumimoji="0" lang="en-US" sz="2800" b="1" i="0" u="none" strike="noStrike" cap="none" spc="0" normalizeH="0" baseline="0" noProof="0" dirty="0">
                <a:ln>
                  <a:noFill/>
                </a:ln>
                <a:solidFill>
                  <a:srgbClr val="FFFFFF"/>
                </a:solidFill>
                <a:effectLst/>
                <a:uLnTx/>
                <a:uFillTx/>
                <a:ea typeface="+mj-ea"/>
                <a:cs typeface="+mj-cs"/>
              </a:rPr>
              <a:t>Convenience</a:t>
            </a:r>
          </a:p>
          <a:p>
            <a:pPr marL="0" marR="0" lvl="0" indent="0" algn="ctr" fontAlgn="base">
              <a:spcAft>
                <a:spcPts val="600"/>
              </a:spcAft>
              <a:buClrTx/>
              <a:buSzTx/>
              <a:tabLst/>
              <a:defRPr/>
            </a:pPr>
            <a:endParaRPr lang="en-US" sz="2800" dirty="0">
              <a:solidFill>
                <a:srgbClr val="FFFFFF"/>
              </a:solidFill>
              <a:ea typeface="+mj-ea"/>
              <a:cs typeface="+mj-cs"/>
            </a:endParaRPr>
          </a:p>
          <a:p>
            <a:pPr marL="0" marR="0" lvl="0" indent="0" algn="ctr" fontAlgn="base">
              <a:spcAft>
                <a:spcPts val="600"/>
              </a:spcAft>
              <a:buClrTx/>
              <a:buSzTx/>
              <a:tabLst/>
              <a:defRPr/>
            </a:pPr>
            <a:r>
              <a:rPr lang="en-US" sz="2800" dirty="0">
                <a:solidFill>
                  <a:srgbClr val="FFFFFF"/>
                </a:solidFill>
                <a:ea typeface="+mj-ea"/>
                <a:cs typeface="+mj-cs"/>
              </a:rPr>
              <a:t>Access</a:t>
            </a:r>
          </a:p>
        </p:txBody>
      </p:sp>
      <p:pic>
        <p:nvPicPr>
          <p:cNvPr id="3" name="Picture 2" descr="A picture containing cup&#10;&#10;Description generated with high confidence">
            <a:extLst>
              <a:ext uri="{FF2B5EF4-FFF2-40B4-BE49-F238E27FC236}">
                <a16:creationId xmlns:a16="http://schemas.microsoft.com/office/drawing/2014/main" id="{AAEB5746-9CE6-450F-A9E6-4142EE484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35" y="307731"/>
            <a:ext cx="4486126" cy="3997637"/>
          </a:xfrm>
          <a:prstGeom prst="rect">
            <a:avLst/>
          </a:prstGeom>
        </p:spPr>
      </p:pic>
      <p:pic>
        <p:nvPicPr>
          <p:cNvPr id="10" name="Picture 9" descr="A picture containing seat, sitting, indoor, furniture&#10;&#10;Description generated with very high confidence">
            <a:extLst>
              <a:ext uri="{FF2B5EF4-FFF2-40B4-BE49-F238E27FC236}">
                <a16:creationId xmlns:a16="http://schemas.microsoft.com/office/drawing/2014/main" id="{5440F989-06F7-4965-8377-435BAF287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5786" y="307731"/>
            <a:ext cx="4816430" cy="3997637"/>
          </a:xfrm>
          <a:prstGeom prst="rect">
            <a:avLst/>
          </a:prstGeom>
        </p:spPr>
      </p:pic>
      <p:cxnSp>
        <p:nvCxnSpPr>
          <p:cNvPr id="24" name="Straight Connector 2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04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9C6B-CDD8-430A-BA2A-B410A664D6E6}"/>
              </a:ext>
            </a:extLst>
          </p:cNvPr>
          <p:cNvSpPr>
            <a:spLocks noGrp="1"/>
          </p:cNvSpPr>
          <p:nvPr>
            <p:ph type="title"/>
          </p:nvPr>
        </p:nvSpPr>
        <p:spPr/>
        <p:txBody>
          <a:bodyPr>
            <a:normAutofit/>
          </a:bodyPr>
          <a:lstStyle/>
          <a:p>
            <a:r>
              <a:rPr lang="en-GB" sz="6000" b="1" dirty="0"/>
              <a:t>Beaumont College Experience 1</a:t>
            </a:r>
            <a:endParaRPr lang="en-GB" dirty="0"/>
          </a:p>
        </p:txBody>
      </p:sp>
      <p:sp>
        <p:nvSpPr>
          <p:cNvPr id="3" name="Content Placeholder 2">
            <a:extLst>
              <a:ext uri="{FF2B5EF4-FFF2-40B4-BE49-F238E27FC236}">
                <a16:creationId xmlns:a16="http://schemas.microsoft.com/office/drawing/2014/main" id="{639E0111-A4EE-4731-B193-F4585D6B0565}"/>
              </a:ext>
            </a:extLst>
          </p:cNvPr>
          <p:cNvSpPr>
            <a:spLocks noGrp="1"/>
          </p:cNvSpPr>
          <p:nvPr>
            <p:ph idx="1"/>
          </p:nvPr>
        </p:nvSpPr>
        <p:spPr>
          <a:xfrm>
            <a:off x="838200" y="1825625"/>
            <a:ext cx="8708571" cy="3421289"/>
          </a:xfrm>
        </p:spPr>
        <p:txBody>
          <a:bodyPr/>
          <a:lstStyle/>
          <a:p>
            <a:r>
              <a:rPr lang="en-GB" sz="4800" dirty="0"/>
              <a:t>2 Learners – residential</a:t>
            </a:r>
          </a:p>
          <a:p>
            <a:r>
              <a:rPr lang="en-GB" sz="4800" dirty="0"/>
              <a:t>Echo dot set up in bedroom</a:t>
            </a:r>
          </a:p>
          <a:p>
            <a:r>
              <a:rPr lang="en-GB" sz="4800" dirty="0"/>
              <a:t>Linked to music library</a:t>
            </a:r>
          </a:p>
          <a:p>
            <a:r>
              <a:rPr lang="en-GB" sz="4800" dirty="0"/>
              <a:t>Linked to one remote plug</a:t>
            </a:r>
          </a:p>
          <a:p>
            <a:endParaRPr lang="en-GB" dirty="0"/>
          </a:p>
        </p:txBody>
      </p:sp>
      <p:pic>
        <p:nvPicPr>
          <p:cNvPr id="5" name="Picture 4" descr="A close up of a device&#10;&#10;Description generated with high confidence">
            <a:extLst>
              <a:ext uri="{FF2B5EF4-FFF2-40B4-BE49-F238E27FC236}">
                <a16:creationId xmlns:a16="http://schemas.microsoft.com/office/drawing/2014/main" id="{D4A2193F-2CD2-4132-A4F6-03C5517E5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3324" y="3429000"/>
            <a:ext cx="3880757" cy="3880757"/>
          </a:xfrm>
          <a:prstGeom prst="rect">
            <a:avLst/>
          </a:prstGeom>
        </p:spPr>
      </p:pic>
    </p:spTree>
    <p:extLst>
      <p:ext uri="{BB962C8B-B14F-4D97-AF65-F5344CB8AC3E}">
        <p14:creationId xmlns:p14="http://schemas.microsoft.com/office/powerpoint/2010/main" val="325072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9C6B-CDD8-430A-BA2A-B410A664D6E6}"/>
              </a:ext>
            </a:extLst>
          </p:cNvPr>
          <p:cNvSpPr>
            <a:spLocks noGrp="1"/>
          </p:cNvSpPr>
          <p:nvPr>
            <p:ph type="title"/>
          </p:nvPr>
        </p:nvSpPr>
        <p:spPr>
          <a:xfrm>
            <a:off x="762001" y="803325"/>
            <a:ext cx="5314536" cy="1325563"/>
          </a:xfrm>
        </p:spPr>
        <p:txBody>
          <a:bodyPr>
            <a:normAutofit/>
          </a:bodyPr>
          <a:lstStyle/>
          <a:p>
            <a:r>
              <a:rPr lang="en-GB" b="1"/>
              <a:t>Positives</a:t>
            </a:r>
            <a:r>
              <a:rPr lang="en-GB"/>
              <a:t>	</a:t>
            </a:r>
            <a:endParaRPr lang="en-GB" dirty="0"/>
          </a:p>
        </p:txBody>
      </p:sp>
      <p:sp>
        <p:nvSpPr>
          <p:cNvPr id="3" name="Content Placeholder 2">
            <a:extLst>
              <a:ext uri="{FF2B5EF4-FFF2-40B4-BE49-F238E27FC236}">
                <a16:creationId xmlns:a16="http://schemas.microsoft.com/office/drawing/2014/main" id="{639E0111-A4EE-4731-B193-F4585D6B0565}"/>
              </a:ext>
            </a:extLst>
          </p:cNvPr>
          <p:cNvSpPr>
            <a:spLocks noGrp="1"/>
          </p:cNvSpPr>
          <p:nvPr>
            <p:ph idx="1"/>
          </p:nvPr>
        </p:nvSpPr>
        <p:spPr>
          <a:xfrm>
            <a:off x="762000" y="2279018"/>
            <a:ext cx="5314543" cy="3375920"/>
          </a:xfrm>
        </p:spPr>
        <p:txBody>
          <a:bodyPr anchor="t">
            <a:normAutofit fontScale="92500" lnSpcReduction="10000"/>
          </a:bodyPr>
          <a:lstStyle/>
          <a:p>
            <a:r>
              <a:rPr lang="en-GB" sz="3000" dirty="0"/>
              <a:t>Easy</a:t>
            </a:r>
            <a:r>
              <a:rPr lang="en-GB" sz="3200" dirty="0"/>
              <a:t> access to music – </a:t>
            </a:r>
          </a:p>
          <a:p>
            <a:pPr marL="457200" lvl="1" indent="0">
              <a:buNone/>
            </a:pPr>
            <a:r>
              <a:rPr lang="en-GB" sz="3200" dirty="0"/>
              <a:t>	no buttons to fiddle with</a:t>
            </a:r>
          </a:p>
          <a:p>
            <a:r>
              <a:rPr lang="en-GB" sz="3200" dirty="0"/>
              <a:t>Easy access to lamp – </a:t>
            </a:r>
          </a:p>
          <a:p>
            <a:pPr marL="457200" lvl="1" indent="0">
              <a:buNone/>
            </a:pPr>
            <a:r>
              <a:rPr lang="en-GB" sz="3200" dirty="0"/>
              <a:t>	no switches to fiddle with</a:t>
            </a:r>
          </a:p>
          <a:p>
            <a:r>
              <a:rPr lang="en-GB" sz="3200" dirty="0"/>
              <a:t>Easy access to information – </a:t>
            </a:r>
          </a:p>
          <a:p>
            <a:pPr marL="914400" lvl="2" indent="0">
              <a:buNone/>
            </a:pPr>
            <a:r>
              <a:rPr lang="en-GB" sz="3200" dirty="0"/>
              <a:t>no keyboard/touchscreen to fiddle with </a:t>
            </a:r>
          </a:p>
          <a:p>
            <a:endParaRPr lang="en-GB" sz="1800" dirty="0"/>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device&#10;&#10;Description generated with high confidence">
            <a:extLst>
              <a:ext uri="{FF2B5EF4-FFF2-40B4-BE49-F238E27FC236}">
                <a16:creationId xmlns:a16="http://schemas.microsoft.com/office/drawing/2014/main" id="{A2EC1C0B-234C-4DE3-8D79-9463AC1F90B0}"/>
              </a:ext>
            </a:extLst>
          </p:cNvPr>
          <p:cNvPicPr>
            <a:picLocks noChangeAspect="1"/>
          </p:cNvPicPr>
          <p:nvPr/>
        </p:nvPicPr>
        <p:blipFill rotWithShape="1">
          <a:blip r:embed="rId3">
            <a:extLst>
              <a:ext uri="{28A0092B-C50C-407E-A947-70E740481C1C}">
                <a14:useLocalDpi xmlns:a14="http://schemas.microsoft.com/office/drawing/2010/main" val="0"/>
              </a:ext>
            </a:extLst>
          </a:blip>
          <a:srcRect l="3768" r="-10" b="-10"/>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39703613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9C6B-CDD8-430A-BA2A-B410A664D6E6}"/>
              </a:ext>
            </a:extLst>
          </p:cNvPr>
          <p:cNvSpPr>
            <a:spLocks noGrp="1"/>
          </p:cNvSpPr>
          <p:nvPr>
            <p:ph type="title"/>
          </p:nvPr>
        </p:nvSpPr>
        <p:spPr>
          <a:xfrm>
            <a:off x="762001" y="803325"/>
            <a:ext cx="5314536" cy="1325563"/>
          </a:xfrm>
        </p:spPr>
        <p:txBody>
          <a:bodyPr>
            <a:normAutofit/>
          </a:bodyPr>
          <a:lstStyle/>
          <a:p>
            <a:r>
              <a:rPr lang="en-GB" b="1"/>
              <a:t>Challenges</a:t>
            </a:r>
            <a:r>
              <a:rPr lang="en-GB" dirty="0"/>
              <a:t>	</a:t>
            </a:r>
          </a:p>
        </p:txBody>
      </p:sp>
      <p:sp>
        <p:nvSpPr>
          <p:cNvPr id="3" name="Content Placeholder 2">
            <a:extLst>
              <a:ext uri="{FF2B5EF4-FFF2-40B4-BE49-F238E27FC236}">
                <a16:creationId xmlns:a16="http://schemas.microsoft.com/office/drawing/2014/main" id="{639E0111-A4EE-4731-B193-F4585D6B0565}"/>
              </a:ext>
            </a:extLst>
          </p:cNvPr>
          <p:cNvSpPr>
            <a:spLocks noGrp="1"/>
          </p:cNvSpPr>
          <p:nvPr>
            <p:ph idx="1"/>
          </p:nvPr>
        </p:nvSpPr>
        <p:spPr>
          <a:xfrm>
            <a:off x="762000" y="2279018"/>
            <a:ext cx="5314543" cy="3375920"/>
          </a:xfrm>
        </p:spPr>
        <p:txBody>
          <a:bodyPr anchor="t">
            <a:normAutofit fontScale="77500" lnSpcReduction="20000"/>
          </a:bodyPr>
          <a:lstStyle/>
          <a:p>
            <a:r>
              <a:rPr lang="en-GB" sz="3500" dirty="0"/>
              <a:t>Don’t be too polite!</a:t>
            </a:r>
          </a:p>
          <a:p>
            <a:r>
              <a:rPr lang="en-GB" sz="3500" dirty="0"/>
              <a:t>Pronunciation is critical</a:t>
            </a:r>
          </a:p>
          <a:p>
            <a:r>
              <a:rPr lang="en-GB" sz="3500" dirty="0"/>
              <a:t>Workarounds are possible “lamp” vs. “ramp”</a:t>
            </a:r>
          </a:p>
          <a:p>
            <a:r>
              <a:rPr lang="en-GB" sz="3500" dirty="0"/>
              <a:t>Wi-Fi in college setting can be tricky	</a:t>
            </a:r>
          </a:p>
          <a:p>
            <a:pPr lvl="1"/>
            <a:r>
              <a:rPr lang="en-GB" sz="3500" dirty="0"/>
              <a:t>Ports</a:t>
            </a:r>
          </a:p>
          <a:p>
            <a:pPr lvl="1"/>
            <a:r>
              <a:rPr lang="en-GB" sz="3500" dirty="0"/>
              <a:t>Google home on same network</a:t>
            </a:r>
          </a:p>
          <a:p>
            <a:endParaRPr lang="en-GB"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device&#10;&#10;Description generated with high confidence">
            <a:extLst>
              <a:ext uri="{FF2B5EF4-FFF2-40B4-BE49-F238E27FC236}">
                <a16:creationId xmlns:a16="http://schemas.microsoft.com/office/drawing/2014/main" id="{168FB538-08A6-4813-9EFA-BC75E83B8244}"/>
              </a:ext>
            </a:extLst>
          </p:cNvPr>
          <p:cNvPicPr>
            <a:picLocks noChangeAspect="1"/>
          </p:cNvPicPr>
          <p:nvPr/>
        </p:nvPicPr>
        <p:blipFill rotWithShape="1">
          <a:blip r:embed="rId3">
            <a:extLst>
              <a:ext uri="{28A0092B-C50C-407E-A947-70E740481C1C}">
                <a14:useLocalDpi xmlns:a14="http://schemas.microsoft.com/office/drawing/2010/main" val="0"/>
              </a:ext>
            </a:extLst>
          </a:blip>
          <a:srcRect l="3768" r="-10" b="-10"/>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74995101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electronics, indoor&#10;&#10;Description generated with high confidence">
            <a:extLst>
              <a:ext uri="{FF2B5EF4-FFF2-40B4-BE49-F238E27FC236}">
                <a16:creationId xmlns:a16="http://schemas.microsoft.com/office/drawing/2014/main" id="{23CBAE16-F3BC-468E-866A-51BF34087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066" y="4386943"/>
            <a:ext cx="3784962" cy="2365601"/>
          </a:xfrm>
          <a:prstGeom prst="rect">
            <a:avLst/>
          </a:prstGeom>
        </p:spPr>
      </p:pic>
      <p:sp>
        <p:nvSpPr>
          <p:cNvPr id="2" name="Title 1">
            <a:extLst>
              <a:ext uri="{FF2B5EF4-FFF2-40B4-BE49-F238E27FC236}">
                <a16:creationId xmlns:a16="http://schemas.microsoft.com/office/drawing/2014/main" id="{8FF19C6B-CDD8-430A-BA2A-B410A664D6E6}"/>
              </a:ext>
            </a:extLst>
          </p:cNvPr>
          <p:cNvSpPr>
            <a:spLocks noGrp="1"/>
          </p:cNvSpPr>
          <p:nvPr>
            <p:ph type="title"/>
          </p:nvPr>
        </p:nvSpPr>
        <p:spPr>
          <a:xfrm>
            <a:off x="838200" y="365125"/>
            <a:ext cx="10515600" cy="1325563"/>
          </a:xfrm>
        </p:spPr>
        <p:txBody>
          <a:bodyPr>
            <a:normAutofit/>
          </a:bodyPr>
          <a:lstStyle/>
          <a:p>
            <a:r>
              <a:rPr lang="en-GB" sz="6000" b="1" dirty="0"/>
              <a:t>Beaumont College Experience 2 </a:t>
            </a:r>
            <a:endParaRPr lang="en-GB" dirty="0"/>
          </a:p>
        </p:txBody>
      </p:sp>
      <p:sp>
        <p:nvSpPr>
          <p:cNvPr id="3" name="Content Placeholder 2">
            <a:extLst>
              <a:ext uri="{FF2B5EF4-FFF2-40B4-BE49-F238E27FC236}">
                <a16:creationId xmlns:a16="http://schemas.microsoft.com/office/drawing/2014/main" id="{639E0111-A4EE-4731-B193-F4585D6B0565}"/>
              </a:ext>
            </a:extLst>
          </p:cNvPr>
          <p:cNvSpPr>
            <a:spLocks noGrp="1"/>
          </p:cNvSpPr>
          <p:nvPr>
            <p:ph idx="1"/>
          </p:nvPr>
        </p:nvSpPr>
        <p:spPr>
          <a:xfrm>
            <a:off x="838200" y="1825625"/>
            <a:ext cx="8708571" cy="3421289"/>
          </a:xfrm>
        </p:spPr>
        <p:txBody>
          <a:bodyPr>
            <a:normAutofit fontScale="92500" lnSpcReduction="20000"/>
          </a:bodyPr>
          <a:lstStyle/>
          <a:p>
            <a:r>
              <a:rPr lang="en-GB" sz="4800" dirty="0"/>
              <a:t>Multiple Learners</a:t>
            </a:r>
          </a:p>
          <a:p>
            <a:r>
              <a:rPr lang="en-GB" sz="4800" dirty="0"/>
              <a:t>Mix of verbal &amp; AAC users</a:t>
            </a:r>
          </a:p>
          <a:p>
            <a:r>
              <a:rPr lang="en-GB" sz="4800" dirty="0"/>
              <a:t>Testing Echo and Google Home</a:t>
            </a:r>
          </a:p>
          <a:p>
            <a:r>
              <a:rPr lang="en-GB" sz="4800" dirty="0"/>
              <a:t>Both in Assessment Room</a:t>
            </a:r>
          </a:p>
          <a:p>
            <a:r>
              <a:rPr lang="en-GB" sz="4800" dirty="0"/>
              <a:t>Google Home in Student Common Room with Google Chrome</a:t>
            </a:r>
          </a:p>
          <a:p>
            <a:endParaRPr lang="en-GB" sz="4800" dirty="0"/>
          </a:p>
          <a:p>
            <a:pPr marL="0" indent="0">
              <a:buNone/>
            </a:pPr>
            <a:endParaRPr lang="en-GB" sz="4800" dirty="0"/>
          </a:p>
          <a:p>
            <a:endParaRPr lang="en-GB" dirty="0"/>
          </a:p>
        </p:txBody>
      </p:sp>
    </p:spTree>
    <p:extLst>
      <p:ext uri="{BB962C8B-B14F-4D97-AF65-F5344CB8AC3E}">
        <p14:creationId xmlns:p14="http://schemas.microsoft.com/office/powerpoint/2010/main" val="387972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8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F19C6B-CDD8-430A-BA2A-B410A664D6E6}"/>
              </a:ext>
            </a:extLst>
          </p:cNvPr>
          <p:cNvSpPr>
            <a:spLocks noGrp="1"/>
          </p:cNvSpPr>
          <p:nvPr>
            <p:ph type="title"/>
          </p:nvPr>
        </p:nvSpPr>
        <p:spPr>
          <a:xfrm>
            <a:off x="524256" y="4767072"/>
            <a:ext cx="6594189" cy="1625210"/>
          </a:xfrm>
        </p:spPr>
        <p:txBody>
          <a:bodyPr>
            <a:normAutofit/>
          </a:bodyPr>
          <a:lstStyle/>
          <a:p>
            <a:pPr algn="r"/>
            <a:r>
              <a:rPr lang="en-GB" b="1" dirty="0">
                <a:solidFill>
                  <a:srgbClr val="FFFFFF"/>
                </a:solidFill>
              </a:rPr>
              <a:t>Positives</a:t>
            </a:r>
            <a:r>
              <a:rPr lang="en-GB" dirty="0">
                <a:solidFill>
                  <a:srgbClr val="FFFFFF"/>
                </a:solidFill>
              </a:rPr>
              <a:t>	</a:t>
            </a:r>
          </a:p>
        </p:txBody>
      </p:sp>
      <p:pic>
        <p:nvPicPr>
          <p:cNvPr id="5" name="Picture 4" descr="A picture containing electronics, indoor&#10;&#10;Description generated with high confidence">
            <a:extLst>
              <a:ext uri="{FF2B5EF4-FFF2-40B4-BE49-F238E27FC236}">
                <a16:creationId xmlns:a16="http://schemas.microsoft.com/office/drawing/2014/main" id="{2376EA5D-68CA-43D1-943D-46F87C66B0E2}"/>
              </a:ext>
            </a:extLst>
          </p:cNvPr>
          <p:cNvPicPr>
            <a:picLocks noChangeAspect="1"/>
          </p:cNvPicPr>
          <p:nvPr/>
        </p:nvPicPr>
        <p:blipFill rotWithShape="1">
          <a:blip r:embed="rId3">
            <a:extLst>
              <a:ext uri="{28A0092B-C50C-407E-A947-70E740481C1C}">
                <a14:useLocalDpi xmlns:a14="http://schemas.microsoft.com/office/drawing/2010/main" val="0"/>
              </a:ext>
            </a:extLst>
          </a:blip>
          <a:srcRect t="6892"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9E0111-A4EE-4731-B193-F4585D6B0565}"/>
              </a:ext>
            </a:extLst>
          </p:cNvPr>
          <p:cNvSpPr>
            <a:spLocks noGrp="1"/>
          </p:cNvSpPr>
          <p:nvPr>
            <p:ph idx="1"/>
          </p:nvPr>
        </p:nvSpPr>
        <p:spPr>
          <a:xfrm>
            <a:off x="8029319" y="917725"/>
            <a:ext cx="3424739" cy="4852362"/>
          </a:xfrm>
        </p:spPr>
        <p:txBody>
          <a:bodyPr anchor="ctr">
            <a:normAutofit/>
          </a:bodyPr>
          <a:lstStyle/>
          <a:p>
            <a:r>
              <a:rPr lang="en-GB" dirty="0">
                <a:solidFill>
                  <a:srgbClr val="FFFFFF"/>
                </a:solidFill>
              </a:rPr>
              <a:t>Instantly engaging and powerful: “Echo play Thomas videos on office TV”</a:t>
            </a:r>
          </a:p>
          <a:p>
            <a:r>
              <a:rPr lang="en-GB" dirty="0">
                <a:solidFill>
                  <a:srgbClr val="FFFFFF"/>
                </a:solidFill>
              </a:rPr>
              <a:t>Works for AAC users – sometimes better as AAC output consistent</a:t>
            </a:r>
          </a:p>
          <a:p>
            <a:endParaRPr lang="en-GB" sz="2000" dirty="0">
              <a:solidFill>
                <a:srgbClr val="FFFFFF"/>
              </a:solidFill>
            </a:endParaRPr>
          </a:p>
          <a:p>
            <a:endParaRPr lang="en-GB" sz="2000" dirty="0">
              <a:solidFill>
                <a:srgbClr val="FFFFFF"/>
              </a:solidFill>
            </a:endParaRPr>
          </a:p>
        </p:txBody>
      </p:sp>
    </p:spTree>
    <p:extLst>
      <p:ext uri="{BB962C8B-B14F-4D97-AF65-F5344CB8AC3E}">
        <p14:creationId xmlns:p14="http://schemas.microsoft.com/office/powerpoint/2010/main" val="1305647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85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F19C6B-CDD8-430A-BA2A-B410A664D6E6}"/>
              </a:ext>
            </a:extLst>
          </p:cNvPr>
          <p:cNvSpPr>
            <a:spLocks noGrp="1"/>
          </p:cNvSpPr>
          <p:nvPr>
            <p:ph type="title"/>
          </p:nvPr>
        </p:nvSpPr>
        <p:spPr>
          <a:xfrm>
            <a:off x="3265714" y="4767072"/>
            <a:ext cx="3852731" cy="1625210"/>
          </a:xfrm>
        </p:spPr>
        <p:txBody>
          <a:bodyPr>
            <a:normAutofit/>
          </a:bodyPr>
          <a:lstStyle/>
          <a:p>
            <a:r>
              <a:rPr lang="en-GB" b="1">
                <a:solidFill>
                  <a:srgbClr val="FFFFFF"/>
                </a:solidFill>
              </a:rPr>
              <a:t>Challenges</a:t>
            </a:r>
            <a:br>
              <a:rPr lang="en-GB" b="1" dirty="0">
                <a:solidFill>
                  <a:srgbClr val="FFFFFF"/>
                </a:solidFill>
              </a:rPr>
            </a:br>
            <a:r>
              <a:rPr lang="en-GB" b="1" dirty="0">
                <a:solidFill>
                  <a:srgbClr val="FFFFFF"/>
                </a:solidFill>
              </a:rPr>
              <a:t>as before plus…</a:t>
            </a:r>
            <a:r>
              <a:rPr lang="en-GB" dirty="0">
                <a:solidFill>
                  <a:srgbClr val="FFFFFF"/>
                </a:solidFill>
              </a:rPr>
              <a:t>	</a:t>
            </a:r>
          </a:p>
        </p:txBody>
      </p:sp>
      <p:pic>
        <p:nvPicPr>
          <p:cNvPr id="5" name="Picture 4" descr="A picture containing electronics, indoor&#10;&#10;Description generated with high confidence">
            <a:extLst>
              <a:ext uri="{FF2B5EF4-FFF2-40B4-BE49-F238E27FC236}">
                <a16:creationId xmlns:a16="http://schemas.microsoft.com/office/drawing/2014/main" id="{A57CB712-76E8-4E99-B76C-E3D3DBE3B773}"/>
              </a:ext>
            </a:extLst>
          </p:cNvPr>
          <p:cNvPicPr>
            <a:picLocks noChangeAspect="1"/>
          </p:cNvPicPr>
          <p:nvPr/>
        </p:nvPicPr>
        <p:blipFill rotWithShape="1">
          <a:blip r:embed="rId3">
            <a:extLst>
              <a:ext uri="{28A0092B-C50C-407E-A947-70E740481C1C}">
                <a14:useLocalDpi xmlns:a14="http://schemas.microsoft.com/office/drawing/2010/main" val="0"/>
              </a:ext>
            </a:extLst>
          </a:blip>
          <a:srcRect t="6892"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39E0111-A4EE-4731-B193-F4585D6B0565}"/>
              </a:ext>
            </a:extLst>
          </p:cNvPr>
          <p:cNvSpPr>
            <a:spLocks noGrp="1"/>
          </p:cNvSpPr>
          <p:nvPr>
            <p:ph idx="1"/>
          </p:nvPr>
        </p:nvSpPr>
        <p:spPr>
          <a:xfrm>
            <a:off x="8029319" y="917725"/>
            <a:ext cx="3424739" cy="4852362"/>
          </a:xfrm>
        </p:spPr>
        <p:txBody>
          <a:bodyPr anchor="ctr">
            <a:normAutofit fontScale="55000" lnSpcReduction="20000"/>
          </a:bodyPr>
          <a:lstStyle/>
          <a:p>
            <a:r>
              <a:rPr lang="en-GB" sz="5100" dirty="0">
                <a:solidFill>
                  <a:srgbClr val="FFFFFF"/>
                </a:solidFill>
              </a:rPr>
              <a:t>Wake word not always possible – Alexa, Echo, Computer, Hey Google, OK Google</a:t>
            </a:r>
          </a:p>
          <a:p>
            <a:r>
              <a:rPr lang="en-GB" sz="5100" dirty="0">
                <a:solidFill>
                  <a:srgbClr val="FFFFFF"/>
                </a:solidFill>
              </a:rPr>
              <a:t>If pause too long tech loses interest!</a:t>
            </a:r>
          </a:p>
          <a:p>
            <a:r>
              <a:rPr lang="en-GB" sz="5100" dirty="0">
                <a:solidFill>
                  <a:srgbClr val="FFFFFF"/>
                </a:solidFill>
              </a:rPr>
              <a:t>Google Home War: “hey google play Taylor Swift”, “hey google play the Lancashire hotpots” etc…</a:t>
            </a:r>
          </a:p>
          <a:p>
            <a:endParaRPr lang="en-GB" sz="2000" dirty="0">
              <a:solidFill>
                <a:srgbClr val="FFFFFF"/>
              </a:solidFill>
            </a:endParaRPr>
          </a:p>
          <a:p>
            <a:endParaRPr lang="en-GB" sz="2000" dirty="0">
              <a:solidFill>
                <a:srgbClr val="FFFFFF"/>
              </a:solidFill>
            </a:endParaRPr>
          </a:p>
        </p:txBody>
      </p:sp>
    </p:spTree>
    <p:extLst>
      <p:ext uri="{BB962C8B-B14F-4D97-AF65-F5344CB8AC3E}">
        <p14:creationId xmlns:p14="http://schemas.microsoft.com/office/powerpoint/2010/main" val="3684449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104678f2-f90e-4848-8f74-05fefcfa69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1114</Words>
  <Application>Microsoft Office PowerPoint</Application>
  <PresentationFormat>Widescreen</PresentationFormat>
  <Paragraphs>186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MS PGothic</vt:lpstr>
      <vt:lpstr>Arial</vt:lpstr>
      <vt:lpstr>Calibri</vt:lpstr>
      <vt:lpstr>Calibri Light</vt:lpstr>
      <vt:lpstr>Office Theme</vt:lpstr>
      <vt:lpstr>PowerPoint Presentation</vt:lpstr>
      <vt:lpstr>PowerPoint Presentation</vt:lpstr>
      <vt:lpstr>PowerPoint Presentation</vt:lpstr>
      <vt:lpstr>Beaumont College Experience 1</vt:lpstr>
      <vt:lpstr>Positives </vt:lpstr>
      <vt:lpstr>Challenges </vt:lpstr>
      <vt:lpstr>Beaumont College Experience 2 </vt:lpstr>
      <vt:lpstr>Positives </vt:lpstr>
      <vt:lpstr>Challenges as before plus… </vt:lpstr>
      <vt:lpstr>Voice assistants at Hereward College </vt:lpstr>
      <vt:lpstr>Alexa in the Learning Resource Centre</vt:lpstr>
      <vt:lpstr>Alexa in the Learning Resource Centre</vt:lpstr>
      <vt:lpstr>Alexa in the Learning Resource Centre</vt:lpstr>
      <vt:lpstr>Alexa in the College</vt:lpstr>
      <vt:lpstr>Voice assistants in the 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 McIntyre</dc:creator>
  <cp:lastModifiedBy>Fil McIntyre</cp:lastModifiedBy>
  <cp:revision>1</cp:revision>
  <dcterms:created xsi:type="dcterms:W3CDTF">2018-10-15T23:28:53Z</dcterms:created>
  <dcterms:modified xsi:type="dcterms:W3CDTF">2018-10-25T12:59:45Z</dcterms:modified>
</cp:coreProperties>
</file>